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5"/>
  </p:notesMasterIdLst>
  <p:sldIdLst>
    <p:sldId id="256" r:id="rId2"/>
    <p:sldId id="258" r:id="rId3"/>
    <p:sldId id="259" r:id="rId4"/>
    <p:sldId id="284" r:id="rId5"/>
    <p:sldId id="260" r:id="rId6"/>
    <p:sldId id="282" r:id="rId7"/>
    <p:sldId id="268" r:id="rId8"/>
    <p:sldId id="283" r:id="rId9"/>
    <p:sldId id="269" r:id="rId10"/>
    <p:sldId id="285" r:id="rId11"/>
    <p:sldId id="270" r:id="rId12"/>
    <p:sldId id="261" r:id="rId13"/>
    <p:sldId id="273" r:id="rId14"/>
    <p:sldId id="286" r:id="rId15"/>
    <p:sldId id="271" r:id="rId16"/>
    <p:sldId id="287" r:id="rId17"/>
    <p:sldId id="272" r:id="rId18"/>
    <p:sldId id="266" r:id="rId19"/>
    <p:sldId id="288" r:id="rId20"/>
    <p:sldId id="275" r:id="rId21"/>
    <p:sldId id="289" r:id="rId22"/>
    <p:sldId id="276" r:id="rId23"/>
    <p:sldId id="290" r:id="rId24"/>
    <p:sldId id="277" r:id="rId25"/>
    <p:sldId id="291" r:id="rId26"/>
    <p:sldId id="278" r:id="rId27"/>
    <p:sldId id="292" r:id="rId28"/>
    <p:sldId id="279" r:id="rId29"/>
    <p:sldId id="293" r:id="rId30"/>
    <p:sldId id="280" r:id="rId31"/>
    <p:sldId id="294" r:id="rId32"/>
    <p:sldId id="281" r:id="rId33"/>
    <p:sldId id="29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39A"/>
    <a:srgbClr val="7ECF35"/>
    <a:srgbClr val="34C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EADD-4D19-4E7F-AAFE-EC2E3169D4E4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C148-5AC0-4DEB-83BE-8889074E8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C148-5AC0-4DEB-83BE-8889074E85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7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CC148-5AC0-4DEB-83BE-8889074E857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8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C1619-B654-41CC-93D7-E8DA8306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B1177-D7F2-4F20-A74B-4F85C112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EEF62-91AB-4F82-BCDC-6AB9D2BF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F3D87-E3FD-4FCA-85BF-817FA06D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7D6EE-F89F-4034-A5CF-990122C8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6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1DD37-7BD9-4267-9D00-73CD84CF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08418-6641-4C73-92AB-E856053F5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283D6-B3D8-4490-9FA0-DE4362F8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7C644-7A5B-4ED7-9F45-6B1AB064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F399F-F4B4-4BBA-B39C-6CA2E8E5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70BD7-F3A6-44A4-9139-D5EAD3788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A95C6-9907-447D-A7BD-EE77B0BE4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8D8F2-D9B3-461D-A918-3B1F6BB5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BD646-D3DB-41C5-BDCB-31837647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1DB4A-582C-4DC0-860D-C89BFBC4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67BEE-8DA1-4CB7-8481-04081C27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22E36-BD25-4FCD-9829-FA3CB7BD8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2FC07-2915-4020-B582-3C9880F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9C922-AA1A-4FEB-A6D4-63A1961C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5B63B5-1654-4D0F-AF79-CE6FD619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FBAD9-B436-4FD9-8AEA-7B64EC12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592F2-F343-41C5-B4DE-F750390D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F7E66-3C58-424B-B07B-D16EF5AB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1B515-4B56-4C1C-86E8-B18DD75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B0E1-42C5-4D1F-949E-9F0A3D02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2688-F257-4034-9014-BB33497F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E7339-3679-4C92-B6B0-E8D40DDD8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0250F-34F3-4067-AA86-21CE5B20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64121-99B6-490E-802C-876B95C7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2192FE-46BE-42ED-BC73-D8EE794C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3837A-B4B9-48BB-96DF-EE159D5D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C4F94-6F15-4810-890E-718723BE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F5C5A-E976-435F-ADC4-4AE0F4C1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8C8AF1-A47D-4838-8DFD-66594856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F2C8E3-58FB-4B0B-A975-66269C7E1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8AE308-EEE6-4EB7-B516-E27EEB9E3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22BFF0-4D42-46F8-A217-AA07BC5A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292B0-9B6B-44C9-91EE-BC176552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91BDB-7E1F-46F7-B9DC-8406FDB5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9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D8CFC-B0F9-4E3F-BD35-5470F5D3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96638D-41E0-45EC-A3B8-20D58255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FAFC3B-C635-4F29-A02F-BBE3DAB3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1080C-8DF0-4B23-A153-7ABCE65B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2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9513E-A72A-4428-A00F-E6AD87AF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C2D0BB-1E27-4A89-9057-58520757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00A3EC-BDCF-4A6A-A1F8-B26B9998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05933-C138-4DAC-8F32-6A136500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2D27E-0EB3-434E-B223-F42DCB95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0679FF-36D9-4434-AD43-2CBCD777C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87B9A-4880-4611-8A57-C5CCAE7D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43475-48BD-4B4C-B3DE-FDDA8D18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F11AC5-E769-4C1B-B743-4D4B8968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28BA-D37A-42BA-86EE-CC9340E6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00146-9EEF-4C04-B3AA-849118E1F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63DF0-70D0-41EC-85A3-DA7A82852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E63F24-91FE-41EB-9A5F-DF29A3AF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3EE1E-828E-4BAB-9D66-F230A5D6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45159D-F349-4D31-AD49-BB8D631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0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00597-045B-4FAE-B4B4-F9EEA617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26729-C90F-42C6-84C8-0F6A6E3A2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88796-16C4-4EE2-ADF8-DE743ACA7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2A39-FC4F-4FE4-A2CA-578FB6D52D4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4BC30-FC2D-4DF0-A4A8-D97E267F1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4F483-B819-4CE9-A8D5-400297516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949F-AC17-4A38-97C8-9FAC89D75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7ECF35">
                <a:lumMod val="100000"/>
                <a:alpha val="50000"/>
              </a:srgbClr>
            </a:gs>
            <a:gs pos="15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8AE71E-ABE7-454D-87BB-2BAA8D4C9B5D}"/>
              </a:ext>
            </a:extLst>
          </p:cNvPr>
          <p:cNvSpPr/>
          <p:nvPr/>
        </p:nvSpPr>
        <p:spPr>
          <a:xfrm>
            <a:off x="0" y="0"/>
            <a:ext cx="12191999" cy="2181726"/>
          </a:xfrm>
          <a:prstGeom prst="rect">
            <a:avLst/>
          </a:prstGeom>
          <a:solidFill>
            <a:srgbClr val="34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96385-3320-47CC-9677-4959FCC78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12566"/>
            <a:ext cx="12191999" cy="172275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«Ессентукский центр реабилитации инвалидов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 с ограниченными возможностями здоровья»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F9DE95-DC37-4213-86A2-AB17CE070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68425"/>
            <a:ext cx="12192000" cy="21817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АТЛАС</a:t>
            </a:r>
          </a:p>
          <a:p>
            <a:pPr>
              <a:spcBef>
                <a:spcPts val="0"/>
              </a:spcBef>
            </a:pPr>
            <a:r>
              <a:rPr lang="ru-RU" sz="28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ПРОФЕССИЙ И СПЕЦИАЛЬНОСТЕЙ </a:t>
            </a:r>
          </a:p>
          <a:p>
            <a:pPr>
              <a:spcBef>
                <a:spcPts val="0"/>
              </a:spcBef>
            </a:pPr>
            <a:r>
              <a:rPr lang="ru-RU" sz="28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A390D-EDAB-4357-BA2D-1624145D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2993" r="8572" b="20775"/>
          <a:stretch/>
        </p:blipFill>
        <p:spPr>
          <a:xfrm>
            <a:off x="455135" y="403982"/>
            <a:ext cx="2571750" cy="1373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DBD8-05E4-45C6-9D55-8E02AE2CA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15" y="417820"/>
            <a:ext cx="2571750" cy="13737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08A0A0-994B-429D-B163-0DB8E5BB02F1}"/>
              </a:ext>
            </a:extLst>
          </p:cNvPr>
          <p:cNvCxnSpPr/>
          <p:nvPr/>
        </p:nvCxnSpPr>
        <p:spPr>
          <a:xfrm>
            <a:off x="695998" y="4151870"/>
            <a:ext cx="108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23A3268-F18B-457F-A79D-34D6AACBF251}"/>
              </a:ext>
            </a:extLst>
          </p:cNvPr>
          <p:cNvGrpSpPr/>
          <p:nvPr/>
        </p:nvGrpSpPr>
        <p:grpSpPr>
          <a:xfrm>
            <a:off x="5227623" y="307847"/>
            <a:ext cx="1736752" cy="1593707"/>
            <a:chOff x="10000113" y="163469"/>
            <a:chExt cx="1736752" cy="159370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64DD318-6D80-449A-8A3A-63DA6BB13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114" y="163471"/>
              <a:ext cx="1736751" cy="1593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A9C4E36A-B153-49E7-B9B0-9B245507A66F}"/>
                </a:ext>
              </a:extLst>
            </p:cNvPr>
            <p:cNvSpPr/>
            <p:nvPr/>
          </p:nvSpPr>
          <p:spPr>
            <a:xfrm>
              <a:off x="10000113" y="163469"/>
              <a:ext cx="1736751" cy="1593705"/>
            </a:xfrm>
            <a:prstGeom prst="arc">
              <a:avLst>
                <a:gd name="adj1" fmla="val 8087270"/>
                <a:gd name="adj2" fmla="val 799491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834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7ECF35">
                <a:lumMod val="100000"/>
                <a:alpha val="50000"/>
              </a:srgbClr>
            </a:gs>
            <a:gs pos="12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2415-B516-494D-A6A6-9049042A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8" y="120734"/>
            <a:ext cx="1195753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35.01.19 Мастер садово-паркового и ландшафтного строительства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9F7AEE-26DD-4AA5-9895-3A352E5B1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1852" l="6488" r="96644">
                        <a14:foregroundMark x1="10067" y1="31111" x2="11857" y2="38272"/>
                        <a14:foregroundMark x1="12975" y1="18519" x2="12975" y2="13333"/>
                        <a14:foregroundMark x1="10515" y1="8642" x2="10515" y2="8642"/>
                        <a14:foregroundMark x1="11857" y1="6667" x2="12975" y2="6667"/>
                        <a14:foregroundMark x1="24702" y1="17778" x2="24832" y2="17284"/>
                        <a14:foregroundMark x1="24637" y1="18025" x2="24702" y2="17778"/>
                        <a14:foregroundMark x1="24182" y1="19753" x2="24312" y2="19259"/>
                        <a14:foregroundMark x1="24117" y1="20000" x2="24182" y2="19753"/>
                        <a14:foregroundMark x1="24052" y1="20247" x2="24117" y2="20000"/>
                        <a14:foregroundMark x1="23987" y1="20494" x2="24052" y2="20247"/>
                        <a14:foregroundMark x1="23857" y1="20988" x2="23987" y2="20494"/>
                        <a14:foregroundMark x1="23663" y1="21728" x2="23857" y2="20988"/>
                        <a14:foregroundMark x1="23533" y1="22222" x2="23663" y2="21728"/>
                        <a14:foregroundMark x1="22819" y1="24938" x2="23533" y2="22222"/>
                        <a14:foregroundMark x1="6935" y1="25679" x2="7606" y2="28395"/>
                        <a14:foregroundMark x1="27740" y1="13333" x2="26622" y2="15556"/>
                        <a14:foregroundMark x1="28710" y1="10370" x2="28859" y2="9877"/>
                        <a14:foregroundMark x1="28635" y1="10617" x2="28710" y2="10370"/>
                        <a14:foregroundMark x1="27182" y1="10370" x2="27517" y2="9877"/>
                        <a14:foregroundMark x1="26846" y1="10864" x2="27182" y2="10370"/>
                        <a14:foregroundMark x1="26846" y1="9630" x2="26846" y2="9630"/>
                        <a14:foregroundMark x1="28859" y1="9630" x2="28859" y2="9630"/>
                        <a14:foregroundMark x1="29083" y1="9630" x2="29306" y2="9383"/>
                        <a14:foregroundMark x1="28859" y1="9877" x2="29083" y2="9630"/>
                        <a14:foregroundMark x1="25727" y1="31111" x2="26398" y2="32593"/>
                        <a14:foregroundMark x1="24832" y1="37531" x2="25727" y2="37284"/>
                        <a14:foregroundMark x1="16107" y1="82222" x2="18121" y2="82222"/>
                        <a14:foregroundMark x1="25280" y1="85679" x2="27293" y2="86173"/>
                        <a14:foregroundMark x1="31096" y1="87901" x2="42506" y2="88395"/>
                        <a14:foregroundMark x1="29978" y1="71852" x2="30425" y2="72099"/>
                        <a14:foregroundMark x1="29083" y1="71358" x2="29978" y2="71852"/>
                        <a14:foregroundMark x1="36822" y1="83457" x2="36913" y2="83704"/>
                        <a14:foregroundMark x1="36548" y1="82716" x2="36822" y2="83457"/>
                        <a14:foregroundMark x1="36182" y1="81728" x2="36548" y2="82716"/>
                        <a14:foregroundMark x1="35999" y1="81235" x2="36182" y2="81728"/>
                        <a14:foregroundMark x1="35908" y1="80988" x2="35999" y2="81235"/>
                        <a14:foregroundMark x1="35817" y1="80741" x2="35908" y2="80988"/>
                        <a14:foregroundMark x1="35725" y1="80494" x2="35817" y2="80741"/>
                        <a14:foregroundMark x1="35634" y1="80247" x2="35725" y2="80494"/>
                        <a14:foregroundMark x1="35543" y1="80000" x2="35634" y2="80247"/>
                        <a14:foregroundMark x1="35451" y1="79753" x2="35543" y2="80000"/>
                        <a14:foregroundMark x1="35360" y1="79506" x2="35451" y2="79753"/>
                        <a14:foregroundMark x1="35268" y1="79259" x2="35360" y2="79506"/>
                        <a14:foregroundMark x1="35177" y1="79012" x2="35268" y2="79259"/>
                        <a14:foregroundMark x1="34995" y1="78519" x2="35177" y2="79012"/>
                        <a14:foregroundMark x1="34904" y1="78272" x2="34995" y2="78519"/>
                        <a14:foregroundMark x1="34812" y1="78025" x2="34904" y2="78272"/>
                        <a14:foregroundMark x1="34592" y1="77430" x2="34812" y2="78025"/>
                        <a14:foregroundMark x1="33717" y1="75062" x2="33808" y2="75309"/>
                        <a14:foregroundMark x1="33625" y1="74815" x2="33717" y2="75062"/>
                        <a14:foregroundMark x1="33442" y1="74321" x2="33625" y2="74815"/>
                        <a14:foregroundMark x1="33350" y1="74074" x2="33442" y2="74321"/>
                        <a14:foregroundMark x1="33288" y1="73906" x2="33350" y2="74074"/>
                        <a14:foregroundMark x1="32712" y1="72346" x2="32803" y2="72593"/>
                        <a14:foregroundMark x1="32529" y1="71852" x2="32712" y2="72346"/>
                        <a14:foregroundMark x1="32438" y1="71605" x2="32529" y2="71852"/>
                        <a14:foregroundMark x1="34999" y1="83704" x2="35794" y2="84691"/>
                        <a14:foregroundMark x1="34601" y1="83210" x2="34999" y2="83704"/>
                        <a14:foregroundMark x1="34204" y1="82716" x2="34601" y2="83210"/>
                        <a14:foregroundMark x1="34005" y1="82469" x2="34204" y2="82716"/>
                        <a14:foregroundMark x1="33806" y1="82222" x2="34005" y2="82469"/>
                        <a14:foregroundMark x1="33011" y1="81235" x2="33806" y2="82222"/>
                        <a14:foregroundMark x1="32812" y1="80988" x2="33011" y2="81235"/>
                        <a14:foregroundMark x1="32675" y1="80818" x2="32812" y2="80988"/>
                        <a14:foregroundMark x1="37738" y1="70864" x2="38702" y2="68889"/>
                        <a14:foregroundMark x1="37497" y1="71358" x2="37738" y2="70864"/>
                        <a14:foregroundMark x1="37377" y1="71605" x2="37497" y2="71358"/>
                        <a14:foregroundMark x1="37136" y1="72099" x2="37377" y2="71605"/>
                        <a14:foregroundMark x1="36895" y1="72593" x2="37136" y2="72099"/>
                        <a14:foregroundMark x1="36413" y1="73580" x2="36895" y2="72593"/>
                        <a14:foregroundMark x1="36172" y1="74074" x2="36413" y2="73580"/>
                        <a14:foregroundMark x1="36052" y1="74321" x2="36172" y2="74074"/>
                        <a14:foregroundMark x1="35932" y1="74568" x2="36052" y2="74321"/>
                        <a14:foregroundMark x1="35811" y1="74815" x2="35932" y2="74568"/>
                        <a14:foregroundMark x1="35691" y1="75062" x2="35811" y2="74815"/>
                        <a14:foregroundMark x1="35570" y1="75309" x2="35691" y2="75062"/>
                        <a14:foregroundMark x1="39667" y1="74074" x2="39816" y2="73890"/>
                        <a14:foregroundMark x1="39467" y1="74321" x2="39667" y2="74074"/>
                        <a14:foregroundMark x1="39267" y1="74568" x2="39467" y2="74321"/>
                        <a14:foregroundMark x1="39066" y1="74815" x2="39267" y2="74568"/>
                        <a14:foregroundMark x1="38866" y1="75062" x2="39066" y2="74815"/>
                        <a14:foregroundMark x1="38666" y1="75309" x2="38866" y2="75062"/>
                        <a14:foregroundMark x1="38466" y1="75556" x2="38666" y2="75309"/>
                        <a14:foregroundMark x1="38266" y1="75802" x2="38466" y2="75556"/>
                        <a14:foregroundMark x1="38066" y1="76049" x2="38266" y2="75802"/>
                        <a14:foregroundMark x1="37866" y1="76296" x2="38066" y2="76049"/>
                        <a14:foregroundMark x1="37666" y1="76543" x2="37866" y2="76296"/>
                        <a14:foregroundMark x1="37466" y1="76790" x2="37666" y2="76543"/>
                        <a14:foregroundMark x1="37266" y1="77037" x2="37466" y2="76790"/>
                        <a14:foregroundMark x1="37066" y1="77284" x2="37266" y2="77037"/>
                        <a14:foregroundMark x1="36866" y1="77531" x2="37066" y2="77284"/>
                        <a14:foregroundMark x1="36633" y1="77818" x2="36866" y2="77531"/>
                        <a14:foregroundMark x1="43288" y1="74074" x2="41163" y2="74321"/>
                        <a14:foregroundMark x1="45414" y1="73827" x2="43288" y2="74074"/>
                        <a14:foregroundMark x1="45765" y1="78272" x2="46532" y2="77778"/>
                        <a14:foregroundMark x1="43080" y1="80000" x2="43464" y2="79753"/>
                        <a14:foregroundMark x1="42697" y1="80247" x2="43080" y2="80000"/>
                        <a14:foregroundMark x1="42447" y1="80408" x2="42697" y2="80247"/>
                        <a14:foregroundMark x1="41162" y1="81235" x2="42232" y2="80546"/>
                        <a14:foregroundMark x1="40825" y1="81452" x2="41162" y2="81235"/>
                        <a14:foregroundMark x1="39630" y1="82222" x2="40242" y2="81828"/>
                        <a14:foregroundMark x1="39246" y1="82469" x2="39630" y2="82222"/>
                        <a14:foregroundMark x1="38862" y1="82716" x2="39246" y2="82469"/>
                        <a14:foregroundMark x1="38479" y1="82963" x2="38862" y2="82716"/>
                        <a14:foregroundMark x1="43981" y1="84444" x2="45414" y2="84691"/>
                        <a14:foregroundMark x1="41814" y1="84070" x2="43981" y2="84444"/>
                        <a14:foregroundMark x1="40752" y1="83887" x2="41067" y2="83941"/>
                        <a14:foregroundMark x1="39689" y1="83704" x2="40345" y2="83817"/>
                        <a14:foregroundMark x1="38255" y1="83457" x2="39689" y2="83704"/>
                        <a14:foregroundMark x1="43177" y1="82469" x2="44519" y2="82716"/>
                        <a14:foregroundMark x1="42644" y1="82371" x2="43177" y2="82469"/>
                        <a14:foregroundMark x1="10515" y1="90123" x2="11857" y2="91852"/>
                        <a14:foregroundMark x1="44072" y1="90617" x2="52349" y2="90370"/>
                        <a14:foregroundMark x1="30074" y1="82222" x2="30649" y2="81728"/>
                        <a14:foregroundMark x1="29786" y1="82469" x2="30074" y2="82222"/>
                        <a14:foregroundMark x1="28923" y1="83210" x2="29786" y2="82469"/>
                        <a14:foregroundMark x1="28635" y1="83457" x2="28923" y2="83210"/>
                        <a14:foregroundMark x1="69575" y1="8642" x2="69575" y2="62963"/>
                        <a14:foregroundMark x1="62640" y1="34321" x2="63982" y2="36049"/>
                        <a14:foregroundMark x1="65101" y1="18025" x2="65996" y2="16049"/>
                        <a14:foregroundMark x1="77181" y1="77778" x2="79866" y2="85185"/>
                        <a14:foregroundMark x1="92617" y1="43210" x2="96644" y2="28889"/>
                        <a14:foregroundMark x1="73602" y1="19753" x2="73826" y2="14568"/>
                        <a14:foregroundMark x1="37360" y1="81975" x2="37360" y2="81975"/>
                        <a14:foregroundMark x1="40788" y1="75802" x2="40940" y2="75556"/>
                        <a14:foregroundMark x1="40636" y1="76049" x2="40788" y2="75802"/>
                        <a14:foregroundMark x1="40483" y1="76296" x2="40636" y2="76049"/>
                        <a14:foregroundMark x1="40331" y1="76543" x2="40483" y2="76296"/>
                        <a14:foregroundMark x1="40178" y1="76790" x2="40331" y2="76543"/>
                        <a14:foregroundMark x1="40025" y1="77037" x2="40178" y2="76790"/>
                        <a14:foregroundMark x1="39872" y1="77284" x2="40025" y2="77037"/>
                        <a14:foregroundMark x1="39719" y1="77531" x2="39872" y2="77284"/>
                        <a14:foregroundMark x1="39567" y1="77778" x2="39719" y2="77531"/>
                        <a14:foregroundMark x1="39414" y1="78025" x2="39567" y2="77778"/>
                        <a14:foregroundMark x1="39262" y1="78272" x2="39414" y2="78025"/>
                        <a14:foregroundMark x1="39177" y1="78409" x2="39262" y2="78272"/>
                        <a14:foregroundMark x1="38653" y1="79259" x2="38745" y2="79109"/>
                        <a14:foregroundMark x1="38528" y1="79461" x2="38653" y2="79259"/>
                        <a14:foregroundMark x1="45247" y1="77732" x2="46980" y2="77531"/>
                        <a14:foregroundMark x1="43396" y1="77948" x2="43678" y2="77915"/>
                        <a14:foregroundMark x1="42356" y1="78272" x2="43177" y2="78025"/>
                        <a14:foregroundMark x1="41534" y1="78519" x2="42356" y2="78272"/>
                        <a14:foregroundMark x1="40716" y1="78765" x2="41534" y2="78519"/>
                        <a14:foregroundMark x1="32019" y1="74815" x2="32215" y2="75062"/>
                        <a14:foregroundMark x1="31795" y1="74533" x2="32019" y2="74815"/>
                        <a14:foregroundMark x1="30649" y1="73086" x2="30949" y2="73465"/>
                        <a14:foregroundMark x1="33110" y1="84444" x2="33110" y2="84444"/>
                        <a14:foregroundMark x1="39777" y1="73333" x2="40716" y2="72593"/>
                        <a14:foregroundMark x1="39464" y1="73580" x2="39777" y2="73333"/>
                        <a14:foregroundMark x1="38837" y1="74074" x2="39464" y2="73580"/>
                        <a14:foregroundMark x1="38524" y1="74321" x2="38837" y2="74074"/>
                        <a14:foregroundMark x1="38210" y1="74568" x2="38524" y2="74321"/>
                        <a14:foregroundMark x1="37897" y1="74815" x2="38210" y2="74568"/>
                        <a14:foregroundMark x1="37584" y1="75062" x2="37897" y2="74815"/>
                        <a14:foregroundMark x1="27293" y1="9383" x2="27293" y2="9383"/>
                        <a14:foregroundMark x1="32438" y1="70617" x2="31767" y2="70123"/>
                        <a14:foregroundMark x1="28412" y1="78025" x2="28412" y2="78025"/>
                        <a14:foregroundMark x1="30201" y1="77531" x2="30201" y2="77531"/>
                        <a14:foregroundMark x1="30649" y1="77531" x2="30649" y2="77531"/>
                        <a14:foregroundMark x1="31096" y1="78025" x2="31096" y2="78025"/>
                        <a14:foregroundMark x1="31544" y1="78272" x2="31544" y2="78272"/>
                        <a14:foregroundMark x1="31767" y1="78765" x2="31767" y2="78765"/>
                        <a14:foregroundMark x1="32215" y1="79259" x2="32215" y2="79259"/>
                        <a14:foregroundMark x1="32215" y1="78519" x2="32215" y2="78519"/>
                        <a14:foregroundMark x1="31544" y1="78025" x2="31544" y2="78025"/>
                        <a14:foregroundMark x1="32438" y1="78765" x2="32438" y2="78765"/>
                        <a14:foregroundMark x1="32662" y1="79259" x2="32662" y2="79259"/>
                        <a14:foregroundMark x1="33110" y1="79506" x2="33110" y2="79506"/>
                        <a14:foregroundMark x1="33781" y1="80494" x2="33781" y2="80494"/>
                        <a14:foregroundMark x1="34004" y1="80741" x2="34004" y2="80741"/>
                        <a14:foregroundMark x1="33110" y1="79506" x2="33110" y2="79506"/>
                        <a14:foregroundMark x1="32438" y1="79259" x2="32438" y2="79259"/>
                        <a14:foregroundMark x1="32438" y1="78519" x2="32438" y2="78519"/>
                        <a14:foregroundMark x1="31991" y1="78025" x2="31991" y2="78025"/>
                        <a14:foregroundMark x1="32103" y1="78272" x2="32215" y2="78519"/>
                        <a14:foregroundMark x1="31991" y1="78025" x2="32103" y2="78272"/>
                        <a14:foregroundMark x1="32662" y1="79259" x2="32662" y2="79259"/>
                        <a14:foregroundMark x1="32662" y1="79259" x2="32662" y2="79259"/>
                        <a14:foregroundMark x1="32438" y1="78272" x2="32438" y2="78272"/>
                        <a14:foregroundMark x1="32662" y1="78765" x2="32662" y2="78765"/>
                        <a14:foregroundMark x1="32886" y1="79012" x2="31991" y2="78519"/>
                        <a14:foregroundMark x1="31096" y1="81235" x2="32438" y2="81235"/>
                        <a14:foregroundMark x1="42450" y1="82716" x2="42953" y2="83457"/>
                        <a14:foregroundMark x1="42282" y1="82469" x2="42450" y2="82716"/>
                        <a14:foregroundMark x1="39448" y1="83951" x2="39597" y2="84444"/>
                        <a14:foregroundMark x1="39374" y1="83704" x2="39448" y2="83951"/>
                        <a14:foregroundMark x1="34473" y1="75062" x2="34676" y2="75556"/>
                        <a14:foregroundMark x1="34371" y1="74815" x2="34473" y2="75062"/>
                        <a14:foregroundMark x1="34167" y1="74321" x2="34371" y2="74815"/>
                        <a14:foregroundMark x1="34065" y1="74074" x2="34167" y2="74321"/>
                        <a14:foregroundMark x1="33557" y1="72840" x2="34065" y2="74074"/>
                        <a14:foregroundMark x1="44072" y1="77284" x2="44966" y2="77284"/>
                        <a14:foregroundMark x1="39877" y1="80000" x2="40045" y2="79753"/>
                        <a14:foregroundMark x1="39541" y1="80494" x2="39877" y2="80000"/>
                        <a14:foregroundMark x1="39037" y1="81235" x2="39541" y2="80494"/>
                        <a14:foregroundMark x1="38702" y1="81728" x2="39037" y2="81235"/>
                        <a14:foregroundMark x1="40268" y1="85679" x2="40268" y2="85679"/>
                        <a14:foregroundMark x1="37360" y1="75556" x2="37360" y2="75556"/>
                        <a14:foregroundMark x1="40045" y1="76296" x2="40045" y2="76296"/>
                        <a14:foregroundMark x1="40045" y1="76296" x2="40045" y2="76296"/>
                        <a14:foregroundMark x1="39821" y1="76543" x2="39821" y2="76543"/>
                        <a14:foregroundMark x1="40045" y1="76543" x2="40045" y2="76543"/>
                        <a14:foregroundMark x1="40268" y1="76543" x2="40268" y2="76543"/>
                        <a14:foregroundMark x1="40045" y1="76790" x2="40045" y2="76790"/>
                        <a14:foregroundMark x1="39597" y1="76543" x2="39597" y2="76543"/>
                        <a14:foregroundMark x1="39821" y1="76296" x2="39597" y2="76790"/>
                        <a14:foregroundMark x1="42058" y1="74321" x2="42058" y2="74321"/>
                        <a14:foregroundMark x1="41611" y1="74568" x2="41611" y2="74568"/>
                        <a14:foregroundMark x1="41163" y1="74815" x2="41163" y2="74815"/>
                        <a14:foregroundMark x1="38702" y1="78519" x2="38702" y2="78519"/>
                        <a14:foregroundMark x1="40940" y1="79259" x2="40940" y2="79259"/>
                        <a14:foregroundMark x1="41163" y1="78765" x2="41163" y2="78765"/>
                        <a14:foregroundMark x1="41163" y1="78765" x2="41163" y2="78765"/>
                        <a14:foregroundMark x1="41163" y1="78519" x2="41163" y2="78519"/>
                        <a14:foregroundMark x1="41163" y1="78519" x2="41163" y2="78519"/>
                        <a14:foregroundMark x1="40940" y1="78765" x2="41611" y2="78765"/>
                        <a14:foregroundMark x1="32886" y1="75556" x2="32886" y2="75556"/>
                        <a14:foregroundMark x1="33110" y1="75802" x2="33110" y2="75802"/>
                        <a14:foregroundMark x1="33333" y1="76049" x2="33333" y2="76049"/>
                        <a14:foregroundMark x1="33557" y1="76543" x2="33557" y2="76543"/>
                        <a14:foregroundMark x1="33781" y1="77037" x2="33781" y2="77037"/>
                        <a14:foregroundMark x1="33781" y1="77284" x2="33781" y2="77284"/>
                        <a14:foregroundMark x1="34228" y1="78272" x2="34228" y2="78272"/>
                        <a14:foregroundMark x1="34899" y1="76790" x2="34899" y2="76790"/>
                        <a14:foregroundMark x1="35570" y1="78272" x2="35570" y2="78272"/>
                        <a14:foregroundMark x1="34676" y1="79012" x2="34676" y2="79012"/>
                        <a14:foregroundMark x1="37808" y1="80494" x2="37808" y2="80494"/>
                        <a14:foregroundMark x1="43848" y1="80494" x2="43848" y2="80494"/>
                        <a14:foregroundMark x1="36018" y1="78765" x2="36018" y2="78765"/>
                        <a14:foregroundMark x1="29754" y1="81975" x2="29754" y2="81975"/>
                        <a14:foregroundMark x1="31320" y1="81235" x2="31320" y2="81235"/>
                        <a14:foregroundMark x1="31767" y1="81235" x2="31767" y2="81235"/>
                        <a14:foregroundMark x1="31320" y1="81235" x2="31320" y2="81235"/>
                        <a14:foregroundMark x1="31320" y1="81235" x2="31544" y2="81235"/>
                        <a14:foregroundMark x1="32438" y1="81481" x2="32438" y2="81481"/>
                        <a14:foregroundMark x1="35048" y1="76790" x2="35123" y2="77037"/>
                        <a14:foregroundMark x1="34899" y1="76296" x2="35048" y2="76790"/>
                        <a14:foregroundMark x1="84564" y1="73086" x2="85235" y2="77284"/>
                        <a14:foregroundMark x1="31096" y1="81235" x2="31096" y2="81235"/>
                        <a14:foregroundMark x1="31320" y1="81235" x2="31320" y2="81235"/>
                        <a14:foregroundMark x1="31096" y1="81235" x2="31096" y2="81235"/>
                        <a14:foregroundMark x1="31096" y1="81235" x2="31096" y2="81235"/>
                        <a14:foregroundMark x1="31767" y1="81235" x2="31767" y2="81235"/>
                        <a14:foregroundMark x1="31767" y1="81235" x2="31767" y2="81235"/>
                        <a14:foregroundMark x1="31991" y1="81235" x2="31544" y2="81235"/>
                        <a14:foregroundMark x1="31096" y1="81481" x2="31096" y2="80988"/>
                        <a14:foregroundMark x1="31544" y1="80988" x2="31544" y2="80988"/>
                        <a14:foregroundMark x1="31767" y1="81235" x2="31767" y2="81235"/>
                        <a14:foregroundMark x1="31767" y1="80988" x2="31767" y2="80988"/>
                        <a14:foregroundMark x1="31767" y1="80988" x2="31991" y2="80988"/>
                        <a14:foregroundMark x1="31991" y1="80988" x2="31991" y2="80988"/>
                        <a14:foregroundMark x1="31320" y1="81235" x2="31320" y2="81235"/>
                        <a14:foregroundMark x1="31096" y1="80988" x2="31096" y2="80988"/>
                        <a14:foregroundMark x1="31096" y1="80988" x2="31096" y2="80988"/>
                        <a14:foregroundMark x1="31096" y1="80988" x2="31096" y2="80988"/>
                        <a14:foregroundMark x1="31096" y1="80988" x2="31096" y2="80988"/>
                        <a14:foregroundMark x1="31096" y1="80988" x2="31320" y2="81235"/>
                        <a14:foregroundMark x1="32662" y1="84198" x2="32662" y2="84198"/>
                        <a14:foregroundMark x1="25056" y1="18519" x2="24832" y2="18765"/>
                        <a14:foregroundMark x1="25056" y1="18519" x2="25056" y2="18519"/>
                        <a14:foregroundMark x1="24832" y1="18765" x2="24832" y2="18765"/>
                        <a14:foregroundMark x1="24832" y1="19012" x2="24832" y2="19012"/>
                        <a14:foregroundMark x1="24832" y1="18519" x2="25280" y2="18519"/>
                        <a14:foregroundMark x1="25354" y1="18272" x2="25503" y2="18025"/>
                        <a14:foregroundMark x1="25205" y1="18519" x2="25354" y2="18272"/>
                        <a14:foregroundMark x1="25056" y1="18765" x2="25205" y2="18519"/>
                        <a14:foregroundMark x1="25280" y1="18765" x2="24609" y2="18765"/>
                        <a14:foregroundMark x1="30649" y1="24938" x2="30649" y2="24938"/>
                        <a14:foregroundMark x1="28412" y1="19259" x2="28412" y2="19259"/>
                        <a14:backgroundMark x1="38255" y1="72593" x2="38255" y2="72593"/>
                        <a14:backgroundMark x1="32215" y1="83210" x2="32215" y2="83210"/>
                        <a14:backgroundMark x1="44743" y1="82963" x2="44743" y2="82963"/>
                        <a14:backgroundMark x1="37360" y1="78519" x2="37360" y2="78519"/>
                        <a14:backgroundMark x1="44295" y1="79259" x2="44295" y2="79259"/>
                        <a14:backgroundMark x1="44743" y1="79753" x2="44743" y2="79506"/>
                        <a14:backgroundMark x1="44295" y1="79506" x2="43624" y2="79506"/>
                        <a14:backgroundMark x1="42282" y1="85185" x2="41611" y2="84691"/>
                        <a14:backgroundMark x1="39597" y1="78765" x2="40268" y2="78519"/>
                        <a14:backgroundMark x1="39873" y1="74631" x2="40045" y2="74568"/>
                        <a14:backgroundMark x1="40567" y1="74321" x2="40716" y2="74074"/>
                        <a14:backgroundMark x1="40418" y1="74568" x2="40567" y2="74321"/>
                        <a14:backgroundMark x1="40268" y1="74815" x2="40418" y2="74568"/>
                        <a14:backgroundMark x1="38031" y1="77037" x2="38031" y2="77037"/>
                        <a14:backgroundMark x1="24832" y1="17284" x2="24832" y2="17284"/>
                        <a14:backgroundMark x1="24161" y1="18765" x2="24161" y2="18765"/>
                        <a14:backgroundMark x1="23937" y1="19259" x2="23937" y2="19259"/>
                        <a14:backgroundMark x1="27964" y1="9383" x2="27964" y2="9383"/>
                        <a14:backgroundMark x1="31991" y1="72593" x2="31991" y2="72593"/>
                        <a14:backgroundMark x1="31544" y1="71852" x2="31544" y2="71852"/>
                        <a14:backgroundMark x1="32438" y1="72840" x2="32601" y2="73289"/>
                        <a14:backgroundMark x1="31543" y1="79259" x2="31767" y2="79506"/>
                        <a14:backgroundMark x1="31298" y1="78988" x2="31543" y2="79259"/>
                        <a14:backgroundMark x1="44295" y1="78765" x2="44295" y2="78765"/>
                        <a14:backgroundMark x1="45190" y1="78519" x2="45190" y2="78519"/>
                        <a14:backgroundMark x1="45414" y1="78272" x2="45414" y2="78272"/>
                        <a14:backgroundMark x1="45190" y1="78519" x2="45190" y2="78519"/>
                        <a14:backgroundMark x1="45414" y1="79259" x2="44743" y2="78765"/>
                        <a14:backgroundMark x1="44965" y1="78519" x2="44295" y2="78765"/>
                        <a14:backgroundMark x1="45638" y1="78272" x2="44965" y2="78519"/>
                        <a14:backgroundMark x1="44743" y1="83457" x2="44743" y2="83457"/>
                        <a14:backgroundMark x1="44295" y1="83457" x2="44295" y2="83457"/>
                        <a14:backgroundMark x1="44519" y1="82716" x2="44519" y2="82716"/>
                        <a14:backgroundMark x1="44743" y1="82469" x2="44743" y2="82469"/>
                        <a14:backgroundMark x1="44295" y1="82716" x2="44295" y2="82716"/>
                        <a14:backgroundMark x1="41611" y1="82222" x2="41611" y2="82222"/>
                        <a14:backgroundMark x1="41611" y1="81728" x2="41611" y2="81728"/>
                        <a14:backgroundMark x1="42058" y1="82222" x2="42729" y2="82222"/>
                        <a14:backgroundMark x1="44295" y1="83704" x2="44295" y2="83704"/>
                        <a14:backgroundMark x1="44743" y1="83951" x2="44743" y2="83951"/>
                        <a14:backgroundMark x1="45190" y1="84444" x2="45190" y2="84444"/>
                        <a14:backgroundMark x1="45190" y1="84691" x2="45190" y2="84691"/>
                        <a14:backgroundMark x1="45414" y1="84691" x2="45414" y2="84691"/>
                        <a14:backgroundMark x1="42282" y1="84198" x2="42282" y2="84198"/>
                        <a14:backgroundMark x1="42506" y1="84691" x2="42506" y2="84691"/>
                        <a14:backgroundMark x1="43177" y1="84938" x2="43177" y2="84938"/>
                        <a14:backgroundMark x1="42953" y1="84691" x2="42953" y2="84691"/>
                        <a14:backgroundMark x1="42729" y1="84198" x2="42729" y2="84198"/>
                        <a14:backgroundMark x1="42506" y1="83951" x2="42506" y2="83951"/>
                        <a14:backgroundMark x1="40940" y1="83951" x2="40940" y2="83951"/>
                        <a14:backgroundMark x1="33781" y1="74815" x2="33781" y2="74815"/>
                        <a14:backgroundMark x1="37136" y1="74321" x2="37136" y2="74321"/>
                        <a14:backgroundMark x1="39374" y1="75062" x2="39374" y2="75062"/>
                        <a14:backgroundMark x1="38926" y1="80247" x2="38926" y2="80247"/>
                        <a14:backgroundMark x1="39150" y1="80000" x2="38702" y2="80494"/>
                        <a14:backgroundMark x1="42506" y1="79753" x2="42506" y2="79753"/>
                        <a14:backgroundMark x1="41611" y1="79506" x2="41611" y2="79506"/>
                        <a14:backgroundMark x1="43624" y1="82469" x2="43624" y2="82469"/>
                        <a14:backgroundMark x1="43177" y1="82222" x2="43177" y2="82222"/>
                        <a14:backgroundMark x1="42953" y1="82716" x2="42953" y2="82716"/>
                        <a14:backgroundMark x1="41387" y1="83951" x2="41387" y2="83951"/>
                        <a14:backgroundMark x1="41834" y1="83951" x2="41834" y2="83951"/>
                        <a14:backgroundMark x1="41163" y1="83704" x2="41163" y2="83704"/>
                        <a14:backgroundMark x1="40268" y1="83704" x2="40268" y2="83704"/>
                        <a14:backgroundMark x1="40716" y1="83951" x2="40716" y2="83951"/>
                        <a14:backgroundMark x1="40492" y1="83457" x2="40492" y2="83457"/>
                        <a14:backgroundMark x1="42282" y1="83704" x2="42282" y2="83704"/>
                        <a14:backgroundMark x1="38031" y1="76296" x2="38031" y2="76296"/>
                        <a14:backgroundMark x1="39374" y1="74815" x2="39374" y2="74815"/>
                        <a14:backgroundMark x1="38926" y1="75062" x2="38926" y2="75062"/>
                        <a14:backgroundMark x1="39374" y1="74815" x2="39374" y2="74815"/>
                        <a14:backgroundMark x1="39597" y1="74568" x2="39597" y2="74568"/>
                        <a14:backgroundMark x1="40940" y1="74074" x2="40940" y2="74074"/>
                        <a14:backgroundMark x1="41611" y1="73580" x2="41611" y2="73580"/>
                        <a14:backgroundMark x1="40940" y1="73333" x2="40940" y2="73333"/>
                        <a14:backgroundMark x1="40492" y1="73580" x2="40492" y2="73580"/>
                        <a14:backgroundMark x1="40045" y1="74074" x2="40045" y2="74074"/>
                        <a14:backgroundMark x1="39821" y1="74074" x2="39821" y2="74074"/>
                        <a14:backgroundMark x1="39150" y1="74321" x2="39150" y2="74321"/>
                        <a14:backgroundMark x1="38702" y1="74815" x2="38702" y2="74815"/>
                        <a14:backgroundMark x1="37584" y1="76790" x2="37584" y2="76790"/>
                        <a14:backgroundMark x1="37360" y1="77284" x2="37360" y2="77284"/>
                        <a14:backgroundMark x1="37360" y1="77531" x2="37360" y2="77531"/>
                        <a14:backgroundMark x1="37136" y1="78272" x2="37136" y2="78272"/>
                        <a14:backgroundMark x1="36913" y1="78025" x2="36913" y2="78025"/>
                        <a14:backgroundMark x1="36913" y1="77284" x2="36913" y2="77284"/>
                        <a14:backgroundMark x1="37584" y1="76543" x2="37584" y2="76543"/>
                        <a14:backgroundMark x1="37360" y1="77037" x2="37360" y2="77037"/>
                        <a14:backgroundMark x1="39150" y1="76790" x2="39364" y2="76671"/>
                        <a14:backgroundMark x1="40940" y1="76296" x2="40940" y2="76296"/>
                        <a14:backgroundMark x1="40716" y1="76296" x2="40716" y2="76296"/>
                        <a14:backgroundMark x1="41387" y1="75556" x2="41387" y2="75556"/>
                        <a14:backgroundMark x1="42953" y1="74568" x2="42953" y2="74568"/>
                        <a14:backgroundMark x1="42058" y1="74074" x2="42058" y2="74074"/>
                        <a14:backgroundMark x1="41387" y1="74321" x2="41387" y2="74321"/>
                        <a14:backgroundMark x1="38479" y1="76049" x2="38479" y2="76049"/>
                        <a14:backgroundMark x1="39374" y1="75802" x2="39374" y2="75802"/>
                        <a14:backgroundMark x1="39597" y1="76049" x2="39597" y2="76049"/>
                        <a14:backgroundMark x1="40268" y1="77284" x2="40268" y2="77284"/>
                        <a14:backgroundMark x1="40492" y1="77037" x2="40492" y2="77037"/>
                        <a14:backgroundMark x1="39821" y1="77778" x2="39821" y2="77778"/>
                        <a14:backgroundMark x1="38926" y1="79259" x2="38926" y2="79259"/>
                        <a14:backgroundMark x1="39150" y1="78765" x2="39150" y2="78765"/>
                        <a14:backgroundMark x1="38926" y1="79506" x2="38926" y2="79506"/>
                        <a14:backgroundMark x1="40940" y1="78519" x2="40940" y2="78519"/>
                        <a14:backgroundMark x1="40716" y1="78272" x2="40716" y2="78272"/>
                        <a14:backgroundMark x1="41387" y1="80000" x2="41387" y2="80000"/>
                        <a14:backgroundMark x1="40716" y1="80494" x2="40716" y2="80494"/>
                        <a14:backgroundMark x1="37136" y1="72593" x2="37136" y2="72593"/>
                        <a14:backgroundMark x1="37360" y1="72099" x2="37360" y2="72099"/>
                        <a14:backgroundMark x1="37584" y1="71605" x2="37584" y2="71605"/>
                        <a14:backgroundMark x1="38031" y1="70864" x2="38031" y2="70864"/>
                        <a14:backgroundMark x1="37808" y1="71358" x2="37808" y2="71358"/>
                        <a14:backgroundMark x1="35347" y1="75062" x2="35347" y2="75062"/>
                        <a14:backgroundMark x1="33333" y1="74074" x2="33333" y2="74074"/>
                        <a14:backgroundMark x1="33557" y1="75556" x2="33557" y2="75556"/>
                        <a14:backgroundMark x1="33557" y1="74815" x2="33557" y2="74815"/>
                        <a14:backgroundMark x1="34004" y1="75556" x2="34004" y2="75556"/>
                        <a14:backgroundMark x1="33557" y1="74321" x2="33557" y2="74321"/>
                        <a14:backgroundMark x1="34676" y1="78025" x2="34676" y2="78025"/>
                        <a14:backgroundMark x1="34004" y1="79259" x2="34004" y2="79259"/>
                        <a14:backgroundMark x1="34452" y1="80000" x2="34452" y2="80000"/>
                        <a14:backgroundMark x1="34676" y1="80988" x2="34676" y2="80988"/>
                        <a14:backgroundMark x1="35794" y1="79753" x2="35794" y2="79753"/>
                        <a14:backgroundMark x1="35347" y1="79012" x2="35347" y2="79012"/>
                        <a14:backgroundMark x1="35123" y1="78519" x2="35123" y2="78519"/>
                        <a14:backgroundMark x1="32438" y1="71852" x2="32438" y2="71852"/>
                        <a14:backgroundMark x1="32662" y1="72593" x2="32662" y2="72593"/>
                        <a14:backgroundMark x1="30425" y1="78272" x2="30425" y2="78272"/>
                        <a14:backgroundMark x1="31096" y1="78519" x2="31096" y2="78519"/>
                        <a14:backgroundMark x1="32886" y1="80494" x2="32886" y2="80494"/>
                        <a14:backgroundMark x1="33333" y1="81235" x2="33333" y2="81235"/>
                        <a14:backgroundMark x1="32662" y1="80988" x2="32662" y2="80988"/>
                        <a14:backgroundMark x1="32662" y1="80741" x2="32662" y2="80741"/>
                        <a14:backgroundMark x1="31767" y1="80000" x2="31767" y2="80000"/>
                        <a14:backgroundMark x1="31991" y1="79753" x2="31991" y2="79753"/>
                        <a14:backgroundMark x1="30201" y1="82469" x2="30201" y2="82469"/>
                        <a14:backgroundMark x1="34228" y1="76790" x2="34228" y2="76790"/>
                        <a14:backgroundMark x1="34452" y1="77531" x2="34452" y2="77531"/>
                        <a14:backgroundMark x1="34452" y1="77037" x2="34452" y2="77037"/>
                        <a14:backgroundMark x1="38479" y1="81728" x2="38479" y2="81728"/>
                        <a14:backgroundMark x1="39821" y1="81235" x2="39821" y2="81235"/>
                        <a14:backgroundMark x1="33110" y1="77531" x2="33110" y2="77531"/>
                        <a14:backgroundMark x1="33333" y1="78272" x2="33333" y2="78272"/>
                        <a14:backgroundMark x1="33333" y1="78519" x2="33333" y2="78519"/>
                        <a14:backgroundMark x1="33781" y1="78519" x2="33781" y2="78519"/>
                        <a14:backgroundMark x1="32438" y1="78025" x2="32438" y2="78025"/>
                        <a14:backgroundMark x1="32662" y1="78272" x2="32662" y2="78272"/>
                        <a14:backgroundMark x1="31544" y1="80988" x2="31544" y2="80988"/>
                        <a14:backgroundMark x1="31991" y1="80741" x2="31991" y2="80741"/>
                        <a14:backgroundMark x1="31096" y1="80741" x2="31096" y2="80741"/>
                        <a14:backgroundMark x1="33781" y1="84938" x2="33781" y2="84938"/>
                        <a14:backgroundMark x1="33333" y1="84691" x2="33333" y2="84691"/>
                        <a14:backgroundMark x1="23490" y1="20247" x2="23490" y2="20247"/>
                        <a14:backgroundMark x1="27740" y1="10370" x2="27740" y2="10370"/>
                        <a14:backgroundMark x1="27740" y1="10864" x2="27740" y2="10864"/>
                        <a14:backgroundMark x1="29754" y1="9383" x2="29754" y2="9383"/>
                        <a14:backgroundMark x1="29530" y1="9383" x2="29530" y2="9383"/>
                        <a14:backgroundMark x1="24161" y1="19259" x2="24161" y2="19259"/>
                        <a14:backgroundMark x1="23937" y1="19259" x2="23937" y2="19259"/>
                        <a14:backgroundMark x1="23937" y1="19753" x2="23937" y2="19753"/>
                        <a14:backgroundMark x1="23937" y1="19506" x2="24161" y2="19506"/>
                        <a14:backgroundMark x1="23266" y1="20988" x2="23266" y2="20988"/>
                        <a14:backgroundMark x1="24385" y1="17778" x2="24385" y2="17778"/>
                        <a14:backgroundMark x1="24385" y1="18272" x2="24385" y2="18272"/>
                        <a14:backgroundMark x1="28412" y1="19012" x2="28412" y2="19012"/>
                        <a14:backgroundMark x1="30649" y1="24444" x2="30649" y2="24444"/>
                        <a14:backgroundMark x1="19687" y1="31111" x2="19687" y2="31111"/>
                        <a14:backgroundMark x1="19687" y1="21235" x2="19687" y2="21235"/>
                        <a14:backgroundMark x1="22819" y1="21728" x2="22819" y2="21728"/>
                        <a14:backgroundMark x1="22595" y1="22222" x2="22595" y2="22222"/>
                        <a14:backgroundMark x1="23490" y1="20988" x2="23490" y2="20988"/>
                        <a14:backgroundMark x1="23490" y1="20494" x2="23490" y2="20494"/>
                        <a14:backgroundMark x1="23714" y1="20247" x2="23714" y2="20247"/>
                        <a14:backgroundMark x1="23937" y1="19753" x2="23937" y2="19753"/>
                        <a14:backgroundMark x1="23937" y1="19753" x2="23937" y2="19753"/>
                        <a14:backgroundMark x1="24161" y1="18519" x2="24161" y2="18519"/>
                        <a14:backgroundMark x1="24385" y1="18765" x2="24385" y2="18765"/>
                        <a14:backgroundMark x1="24161" y1="19012" x2="24161" y2="19012"/>
                        <a14:backgroundMark x1="24161" y1="19012" x2="24161" y2="19012"/>
                        <a14:backgroundMark x1="24161" y1="19012" x2="24161" y2="19012"/>
                        <a14:backgroundMark x1="26398" y1="9630" x2="26398" y2="9630"/>
                        <a14:backgroundMark x1="26398" y1="9383" x2="26398" y2="9383"/>
                        <a14:backgroundMark x1="30425" y1="9630" x2="30425" y2="9630"/>
                        <a14:backgroundMark x1="29754" y1="9877" x2="29754" y2="9877"/>
                        <a14:backgroundMark x1="29754" y1="9877" x2="29754" y2="9877"/>
                        <a14:backgroundMark x1="29530" y1="9877" x2="29530" y2="9877"/>
                        <a14:backgroundMark x1="27740" y1="9136" x2="27740" y2="9136"/>
                        <a14:backgroundMark x1="27740" y1="9383" x2="27740" y2="9383"/>
                        <a14:backgroundMark x1="29530" y1="10370" x2="29530" y2="10370"/>
                        <a14:backgroundMark x1="13423" y1="72593" x2="13423" y2="72593"/>
                        <a14:backgroundMark x1="13423" y1="71852" x2="13423" y2="71852"/>
                        <a14:backgroundMark x1="13423" y1="71111" x2="13423" y2="71111"/>
                        <a14:backgroundMark x1="13423" y1="70370" x2="13423" y2="70370"/>
                        <a14:backgroundMark x1="13423" y1="69630" x2="13423" y2="69630"/>
                        <a14:backgroundMark x1="13423" y1="69136" x2="13423" y2="69136"/>
                        <a14:backgroundMark x1="13423" y1="68642" x2="13423" y2="68642"/>
                        <a14:backgroundMark x1="35347" y1="82716" x2="35347" y2="8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7" y="1446297"/>
            <a:ext cx="6047874" cy="5411703"/>
          </a:xfrm>
        </p:spPr>
      </p:pic>
    </p:spTree>
    <p:extLst>
      <p:ext uri="{BB962C8B-B14F-4D97-AF65-F5344CB8AC3E}">
        <p14:creationId xmlns:p14="http://schemas.microsoft.com/office/powerpoint/2010/main" val="79113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AE864DF-14DA-4167-AE3E-55A176F5D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8892"/>
              </p:ext>
            </p:extLst>
          </p:nvPr>
        </p:nvGraphicFramePr>
        <p:xfrm>
          <a:off x="0" y="0"/>
          <a:ext cx="12192002" cy="684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757">
                  <a:extLst>
                    <a:ext uri="{9D8B030D-6E8A-4147-A177-3AD203B41FA5}">
                      <a16:colId xmlns:a16="http://schemas.microsoft.com/office/drawing/2014/main" val="4214041972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3032558359"/>
                    </a:ext>
                  </a:extLst>
                </a:gridCol>
                <a:gridCol w="3770143">
                  <a:extLst>
                    <a:ext uri="{9D8B030D-6E8A-4147-A177-3AD203B41FA5}">
                      <a16:colId xmlns:a16="http://schemas.microsoft.com/office/drawing/2014/main" val="281858685"/>
                    </a:ext>
                  </a:extLst>
                </a:gridCol>
                <a:gridCol w="3863927">
                  <a:extLst>
                    <a:ext uri="{9D8B030D-6E8A-4147-A177-3AD203B41FA5}">
                      <a16:colId xmlns:a16="http://schemas.microsoft.com/office/drawing/2014/main" val="4032367380"/>
                    </a:ext>
                  </a:extLst>
                </a:gridCol>
              </a:tblGrid>
              <a:tr h="377594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35.01.19 Мастер садово-паркового и ландшафтного строительства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64029"/>
                  </a:ext>
                </a:extLst>
              </a:tr>
              <a:tr h="589668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Мастер садово-паркового и ландшафтного строительства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34686"/>
                  </a:ext>
                </a:extLst>
              </a:tr>
              <a:tr h="481710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43391"/>
                  </a:ext>
                </a:extLst>
              </a:tr>
              <a:tr h="589668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предметы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химия, география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77324"/>
                  </a:ext>
                </a:extLst>
              </a:tr>
              <a:tr h="52759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садово-паркового и ландшафтного строительства направлен на обучение специалистов, способных выполнять работы по благоустройству, озеленению и ландшафтному дизайну.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40551"/>
                  </a:ext>
                </a:extLst>
              </a:tr>
              <a:tr h="96208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цветочно-декоративных культур;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древесно-кустарниковых культур;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и благоустройство территорий;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интерьерное озеленение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258391"/>
                  </a:ext>
                </a:extLst>
              </a:tr>
              <a:tr h="589668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архитектура, проектирование, геодезия, топография и дизайн, сельское хозяйство строительство и 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43591"/>
                  </a:ext>
                </a:extLst>
              </a:tr>
              <a:tr h="96208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технические, творческие и аналитические способности;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пространственно-образное мышление;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терпеливость и усидчивость;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обучаемость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92554"/>
                  </a:ext>
                </a:extLst>
              </a:tr>
              <a:tr h="58224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68853"/>
                  </a:ext>
                </a:extLst>
              </a:tr>
              <a:tr h="1179335">
                <a:tc>
                  <a:txBody>
                    <a:bodyPr/>
                    <a:lstStyle/>
                    <a:p>
                      <a:pPr algn="l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садово-парковые хозяйства;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питомники растений;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садовые центры и магазины;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ландшафтные фирмы;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владения;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гостиницы и санатории;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службы;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зимние сады и оранжереи;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7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7ECF35">
                <a:lumMod val="100000"/>
                <a:alpha val="50000"/>
              </a:srgbClr>
            </a:gs>
            <a:gs pos="17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926F7-4B17-48C0-8749-39E060A9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69"/>
            <a:ext cx="10515600" cy="86153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СПЕЦИАЛЬНОСТЬ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A9955-E774-48CC-8978-E984D97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3" y="1351128"/>
            <a:ext cx="11546007" cy="476306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более узкая классификация в рамках профессий. Специальность обозначает </a:t>
            </a:r>
            <a:r>
              <a:rPr lang="ru-RU" sz="2600" b="1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деятельности,</a:t>
            </a: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рамках которого трудится тот или иной работник. К примеру, среди юристов есть следователи и нотариусы, среди педагогов – учителя младших классов и преподаватели вуза, а среди инженеров – горные инженеры и инженеры-конструкторы.</a:t>
            </a:r>
            <a:endParaRPr lang="ru-RU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указывается в дипломе. Она сопровождается указанием степени, которую получил выпускник (например, бакалавр экономики или магистр юриспруденции). Именно специальность определяет, в какую организацию (или её структурное подразделение) сможет устроиться человек.</a:t>
            </a:r>
            <a:endParaRPr lang="ru-RU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3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7ECF35">
                <a:lumMod val="100000"/>
                <a:alpha val="50000"/>
              </a:srgbClr>
            </a:gs>
            <a:gs pos="15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A8AE3-0504-482B-BDAD-85C9A03B0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" y="4176215"/>
            <a:ext cx="11995053" cy="2660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профессий невозможно представить без гуманитарного цикла, основой которого является изучение общества, общественных процессов и человека. Данное направление в организации образования представлено актуальными и перспективными для рынка труда специальностью: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индустрия туризма набирает популярность в крае; учитывая, что социально-экономическое положение туризма быстро укрепляется. Туризм становится одним из самых прибыльных видов бизнеса;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сфера сервиса как организация комплексного обслуживания в различных секторах профессиональной деятельности с учетом развития сервисных услуг позволяет найти востребованную и интересную работу.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12C71A-9FB1-4202-8CD7-6ECF83CB9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9359" l="7373" r="95169">
                        <a14:foregroundMark x1="31695" y1="16667" x2="31695" y2="89103"/>
                        <a14:foregroundMark x1="22966" y1="44231" x2="21949" y2="48974"/>
                        <a14:foregroundMark x1="42712" y1="47308" x2="43475" y2="54487"/>
                        <a14:foregroundMark x1="26864" y1="85897" x2="20339" y2="81923"/>
                        <a14:foregroundMark x1="27881" y1="95128" x2="27881" y2="98333"/>
                        <a14:foregroundMark x1="69068" y1="98333" x2="69068" y2="99487"/>
                        <a14:foregroundMark x1="21525" y1="49744" x2="21102" y2="63718"/>
                        <a14:foregroundMark x1="21102" y1="63718" x2="20932" y2="64487"/>
                        <a14:foregroundMark x1="26610" y1="61667" x2="29068" y2="63333"/>
                        <a14:foregroundMark x1="11463" y1="47308" x2="11558" y2="47692"/>
                        <a14:foregroundMark x1="10859" y1="44872" x2="10986" y2="45385"/>
                        <a14:foregroundMark x1="10000" y1="41410" x2="10127" y2="41923"/>
                        <a14:foregroundMark x1="12076" y1="48333" x2="11864" y2="47692"/>
                        <a14:foregroundMark x1="12625" y1="49995" x2="12076" y2="48333"/>
                        <a14:foregroundMark x1="13589" y1="56923" x2="13644" y2="57692"/>
                        <a14:foregroundMark x1="13478" y1="55385" x2="13524" y2="56026"/>
                        <a14:foregroundMark x1="15725" y1="43077" x2="16017" y2="42564"/>
                        <a14:foregroundMark x1="14705" y1="44872" x2="15506" y2="43462"/>
                        <a14:foregroundMark x1="14079" y1="45974" x2="14487" y2="45256"/>
                        <a14:foregroundMark x1="13320" y1="47308" x2="13539" y2="46923"/>
                        <a14:foregroundMark x1="12738" y1="48333" x2="13102" y2="47692"/>
                        <a14:foregroundMark x1="12373" y1="48974" x2="12738" y2="48333"/>
                        <a14:foregroundMark x1="15424" y1="43333" x2="15000" y2="43333"/>
                        <a14:foregroundMark x1="10169" y1="40641" x2="10169" y2="39359"/>
                        <a14:foregroundMark x1="10169" y1="41410" x2="10169" y2="41026"/>
                        <a14:foregroundMark x1="9661" y1="41410" x2="9689" y2="41923"/>
                        <a14:foregroundMark x1="8651" y1="52564" x2="7847" y2="53974"/>
                        <a14:foregroundMark x1="9383" y1="51282" x2="8871" y2="52179"/>
                        <a14:foregroundMark x1="9822" y1="50513" x2="9603" y2="50897"/>
                        <a14:foregroundMark x1="10847" y1="48718" x2="9822" y2="50513"/>
                        <a14:foregroundMark x1="9988" y1="41410" x2="9915" y2="41026"/>
                        <a14:foregroundMark x1="10135" y1="42179" x2="9988" y2="41410"/>
                        <a14:foregroundMark x1="10208" y1="42564" x2="10135" y2="42179"/>
                        <a14:foregroundMark x1="10477" y1="43974" x2="10355" y2="43333"/>
                        <a14:foregroundMark x1="10746" y1="45385" x2="10648" y2="44872"/>
                        <a14:foregroundMark x1="11113" y1="47308" x2="10966" y2="46538"/>
                        <a14:foregroundMark x1="11186" y1="47692" x2="11113" y2="47308"/>
                        <a14:foregroundMark x1="9852" y1="41410" x2="9915" y2="41026"/>
                        <a14:foregroundMark x1="9725" y1="42179" x2="9852" y2="41410"/>
                        <a14:foregroundMark x1="9661" y1="42564" x2="9725" y2="42179"/>
                        <a14:foregroundMark x1="10000" y1="41410" x2="10000" y2="41026"/>
                        <a14:foregroundMark x1="10000" y1="42179" x2="10000" y2="41410"/>
                        <a14:foregroundMark x1="10000" y1="42564" x2="10000" y2="42179"/>
                        <a14:foregroundMark x1="10254" y1="44872" x2="10254" y2="44872"/>
                        <a14:foregroundMark x1="13983" y1="47564" x2="13983" y2="47564"/>
                        <a14:foregroundMark x1="14576" y1="47179" x2="14576" y2="47179"/>
                        <a14:foregroundMark x1="14915" y1="46538" x2="14915" y2="46538"/>
                        <a14:foregroundMark x1="16525" y1="43205" x2="16525" y2="43205"/>
                        <a14:foregroundMark x1="14661" y1="43718" x2="14661" y2="43718"/>
                        <a14:foregroundMark x1="13983" y1="43333" x2="13983" y2="43333"/>
                        <a14:foregroundMark x1="13559" y1="43462" x2="13559" y2="43462"/>
                        <a14:foregroundMark x1="13305" y1="43077" x2="13305" y2="43077"/>
                        <a14:foregroundMark x1="9915" y1="43718" x2="9915" y2="43718"/>
                        <a14:foregroundMark x1="13559" y1="45385" x2="13559" y2="45385"/>
                        <a14:foregroundMark x1="13305" y1="48077" x2="13305" y2="48077"/>
                        <a14:foregroundMark x1="13136" y1="48205" x2="13136" y2="48205"/>
                        <a14:foregroundMark x1="13305" y1="48333" x2="13305" y2="48333"/>
                        <a14:foregroundMark x1="13305" y1="48333" x2="13305" y2="48333"/>
                        <a14:foregroundMark x1="12966" y1="48333" x2="12966" y2="48205"/>
                        <a14:foregroundMark x1="13051" y1="48205" x2="13051" y2="48205"/>
                        <a14:foregroundMark x1="13220" y1="48205" x2="13220" y2="48205"/>
                        <a14:foregroundMark x1="14153" y1="56410" x2="14153" y2="56410"/>
                        <a14:foregroundMark x1="13559" y1="51538" x2="13559" y2="51538"/>
                        <a14:foregroundMark x1="13898" y1="53205" x2="13898" y2="53205"/>
                        <a14:foregroundMark x1="13898" y1="52308" x2="13898" y2="52308"/>
                        <a14:foregroundMark x1="10763" y1="50385" x2="10763" y2="50385"/>
                        <a14:foregroundMark x1="11271" y1="50385" x2="11271" y2="50385"/>
                        <a14:foregroundMark x1="10169" y1="51923" x2="10169" y2="51923"/>
                        <a14:foregroundMark x1="10678" y1="52179" x2="10678" y2="52179"/>
                        <a14:foregroundMark x1="9237" y1="53846" x2="9237" y2="53846"/>
                        <a14:foregroundMark x1="10085" y1="54231" x2="10085" y2="54231"/>
                        <a14:foregroundMark x1="10847" y1="54231" x2="10847" y2="54231"/>
                        <a14:foregroundMark x1="9407" y1="50385" x2="9407" y2="50385"/>
                        <a14:foregroundMark x1="8729" y1="51282" x2="8729" y2="51282"/>
                        <a14:foregroundMark x1="8475" y1="51923" x2="8475" y2="51923"/>
                        <a14:foregroundMark x1="8644" y1="52051" x2="8644" y2="52051"/>
                        <a14:foregroundMark x1="8475" y1="52051" x2="8475" y2="52051"/>
                        <a14:foregroundMark x1="8559" y1="52051" x2="8559" y2="52051"/>
                        <a14:foregroundMark x1="8644" y1="52051" x2="8644" y2="52051"/>
                        <a14:foregroundMark x1="8644" y1="52051" x2="8644" y2="52051"/>
                        <a14:foregroundMark x1="8644" y1="52179" x2="8644" y2="52179"/>
                        <a14:foregroundMark x1="8644" y1="51923" x2="8898" y2="51667"/>
                        <a14:foregroundMark x1="8898" y1="12949" x2="8898" y2="12949"/>
                        <a14:foregroundMark x1="8983" y1="12692" x2="8983" y2="12692"/>
                        <a14:foregroundMark x1="9153" y1="11538" x2="9153" y2="11538"/>
                        <a14:foregroundMark x1="9407" y1="10513" x2="9407" y2="10513"/>
                        <a14:foregroundMark x1="9661" y1="9872" x2="9661" y2="9872"/>
                        <a14:foregroundMark x1="11271" y1="12692" x2="11271" y2="12692"/>
                        <a14:foregroundMark x1="11610" y1="12692" x2="11610" y2="12692"/>
                        <a14:foregroundMark x1="11525" y1="12051" x2="11525" y2="12051"/>
                        <a14:foregroundMark x1="11780" y1="11026" x2="11780" y2="11026"/>
                        <a14:foregroundMark x1="10000" y1="13205" x2="10000" y2="13205"/>
                        <a14:foregroundMark x1="15847" y1="44872" x2="15847" y2="44872"/>
                        <a14:foregroundMark x1="12797" y1="46667" x2="12797" y2="46667"/>
                        <a14:foregroundMark x1="10424" y1="17051" x2="10424" y2="17051"/>
                        <a14:foregroundMark x1="10763" y1="16026" x2="10763" y2="16026"/>
                        <a14:foregroundMark x1="11186" y1="14744" x2="11186" y2="14744"/>
                        <a14:foregroundMark x1="11441" y1="15385" x2="11441" y2="15385"/>
                        <a14:foregroundMark x1="11610" y1="16923" x2="11610" y2="16923"/>
                        <a14:foregroundMark x1="11610" y1="17821" x2="11610" y2="17821"/>
                        <a14:foregroundMark x1="10932" y1="18590" x2="10932" y2="18590"/>
                        <a14:foregroundMark x1="11102" y1="19744" x2="11102" y2="19744"/>
                        <a14:foregroundMark x1="11186" y1="20641" x2="11186" y2="20641"/>
                        <a14:foregroundMark x1="11271" y1="21154" x2="11271" y2="21154"/>
                        <a14:foregroundMark x1="12119" y1="21538" x2="12119" y2="21538"/>
                        <a14:foregroundMark x1="9831" y1="19487" x2="9831" y2="19487"/>
                        <a14:foregroundMark x1="9661" y1="20641" x2="9661" y2="20641"/>
                        <a14:foregroundMark x1="9407" y1="21538" x2="9407" y2="21538"/>
                        <a14:foregroundMark x1="8814" y1="21410" x2="8814" y2="21410"/>
                        <a14:foregroundMark x1="8305" y1="21154" x2="8305" y2="21154"/>
                        <a14:foregroundMark x1="7797" y1="20769" x2="7797" y2="20769"/>
                        <a14:foregroundMark x1="7373" y1="20513" x2="7373" y2="20513"/>
                        <a14:foregroundMark x1="7373" y1="19359" x2="7373" y2="19359"/>
                        <a14:foregroundMark x1="7627" y1="18462" x2="7627" y2="18462"/>
                        <a14:foregroundMark x1="7797" y1="17308" x2="7797" y2="17308"/>
                        <a14:foregroundMark x1="8051" y1="16410" x2="8051" y2="16410"/>
                        <a14:foregroundMark x1="8220" y1="15641" x2="8220" y2="15641"/>
                        <a14:foregroundMark x1="8475" y1="15128" x2="8475" y2="15128"/>
                        <a14:foregroundMark x1="10254" y1="17949" x2="10254" y2="17949"/>
                        <a14:foregroundMark x1="11017" y1="10256" x2="11017" y2="10256"/>
                        <a14:foregroundMark x1="8729" y1="19487" x2="8729" y2="19487"/>
                        <a14:foregroundMark x1="10763" y1="12308" x2="10763" y2="12308"/>
                        <a14:foregroundMark x1="10339" y1="12051" x2="10339" y2="12051"/>
                        <a14:foregroundMark x1="10847" y1="13590" x2="10847" y2="13590"/>
                        <a14:foregroundMark x1="12288" y1="17436" x2="12288" y2="17436"/>
                        <a14:foregroundMark x1="12881" y1="17436" x2="12881" y2="17436"/>
                        <a14:foregroundMark x1="12627" y1="15897" x2="12627" y2="15897"/>
                        <a14:foregroundMark x1="12034" y1="19744" x2="12034" y2="19744"/>
                        <a14:foregroundMark x1="12119" y1="18846" x2="12119" y2="18846"/>
                        <a14:foregroundMark x1="13559" y1="20897" x2="13559" y2="20897"/>
                        <a14:foregroundMark x1="14576" y1="20897" x2="14576" y2="20897"/>
                        <a14:foregroundMark x1="15339" y1="20641" x2="15339" y2="20641"/>
                        <a14:foregroundMark x1="16441" y1="20641" x2="16441" y2="20641"/>
                        <a14:foregroundMark x1="16864" y1="20513" x2="16864" y2="20513"/>
                        <a14:foregroundMark x1="17288" y1="20385" x2="17288" y2="20385"/>
                        <a14:foregroundMark x1="17542" y1="20513" x2="17542" y2="20513"/>
                        <a14:foregroundMark x1="17966" y1="20513" x2="17966" y2="20513"/>
                        <a14:foregroundMark x1="18305" y1="20256" x2="18305" y2="20256"/>
                        <a14:foregroundMark x1="18644" y1="20128" x2="18644" y2="20128"/>
                        <a14:foregroundMark x1="17203" y1="18462" x2="17203" y2="18462"/>
                        <a14:foregroundMark x1="17203" y1="17821" x2="17203" y2="17821"/>
                        <a14:foregroundMark x1="17034" y1="16795" x2="17034" y2="16795"/>
                        <a14:foregroundMark x1="16356" y1="16795" x2="16356" y2="16795"/>
                        <a14:foregroundMark x1="15254" y1="16923" x2="15254" y2="16923"/>
                        <a14:foregroundMark x1="16356" y1="18462" x2="16356" y2="18462"/>
                        <a14:foregroundMark x1="18644" y1="17436" x2="18644" y2="17436"/>
                        <a14:foregroundMark x1="18390" y1="16795" x2="18390" y2="16795"/>
                        <a14:foregroundMark x1="19153" y1="16026" x2="19153" y2="16026"/>
                        <a14:foregroundMark x1="13220" y1="10897" x2="13220" y2="10897"/>
                        <a14:foregroundMark x1="13220" y1="10128" x2="13220" y2="10128"/>
                        <a14:foregroundMark x1="14068" y1="10128" x2="14068" y2="10128"/>
                        <a14:foregroundMark x1="14153" y1="11154" x2="14153" y2="11154"/>
                        <a14:foregroundMark x1="14237" y1="12051" x2="14237" y2="12051"/>
                        <a14:foregroundMark x1="14237" y1="13077" x2="14237" y2="13077"/>
                        <a14:foregroundMark x1="14322" y1="13462" x2="14322" y2="13462"/>
                        <a14:foregroundMark x1="13814" y1="13590" x2="13814" y2="13590"/>
                        <a14:foregroundMark x1="13390" y1="13333" x2="13390" y2="13333"/>
                        <a14:foregroundMark x1="13390" y1="12308" x2="13390" y2="12308"/>
                        <a14:foregroundMark x1="19407" y1="12564" x2="19407" y2="12564"/>
                        <a14:foregroundMark x1="19492" y1="11282" x2="19492" y2="11282"/>
                        <a14:foregroundMark x1="19492" y1="10256" x2="19492" y2="10256"/>
                        <a14:foregroundMark x1="19322" y1="9359" x2="19322" y2="9359"/>
                        <a14:foregroundMark x1="14576" y1="17308" x2="14576" y2="17308"/>
                        <a14:foregroundMark x1="18559" y1="12949" x2="18559" y2="12949"/>
                        <a14:foregroundMark x1="17797" y1="12949" x2="17797" y2="12949"/>
                        <a14:foregroundMark x1="17458" y1="13205" x2="17458" y2="13205"/>
                        <a14:foregroundMark x1="16610" y1="13205" x2="16610" y2="13205"/>
                        <a14:foregroundMark x1="15763" y1="13333" x2="15763" y2="13333"/>
                        <a14:foregroundMark x1="12034" y1="13846" x2="12034" y2="13846"/>
                        <a14:foregroundMark x1="12542" y1="10256" x2="12542" y2="10256"/>
                        <a14:foregroundMark x1="15000" y1="9872" x2="15000" y2="9872"/>
                        <a14:foregroundMark x1="15678" y1="9744" x2="15678" y2="9744"/>
                        <a14:foregroundMark x1="16610" y1="9615" x2="16610" y2="9615"/>
                        <a14:foregroundMark x1="17119" y1="9615" x2="17119" y2="9615"/>
                        <a14:foregroundMark x1="17966" y1="9359" x2="17966" y2="9359"/>
                        <a14:foregroundMark x1="18390" y1="10769" x2="18390" y2="10769"/>
                        <a14:foregroundMark x1="7542" y1="54359" x2="7542" y2="54359"/>
                        <a14:foregroundMark x1="7458" y1="54744" x2="7458" y2="54744"/>
                        <a14:foregroundMark x1="7542" y1="54231" x2="7542" y2="54231"/>
                        <a14:foregroundMark x1="7458" y1="54359" x2="7458" y2="54359"/>
                        <a14:foregroundMark x1="7542" y1="54359" x2="7542" y2="54359"/>
                        <a14:foregroundMark x1="7542" y1="54615" x2="7542" y2="54615"/>
                        <a14:foregroundMark x1="7542" y1="54487" x2="7542" y2="54487"/>
                        <a14:foregroundMark x1="7542" y1="54487" x2="7458" y2="54615"/>
                        <a14:foregroundMark x1="11186" y1="52436" x2="11186" y2="52436"/>
                        <a14:foregroundMark x1="63136" y1="11026" x2="66949" y2="11026"/>
                        <a14:foregroundMark x1="63983" y1="5128" x2="64492" y2="5128"/>
                        <a14:foregroundMark x1="67458" y1="5000" x2="67881" y2="5128"/>
                        <a14:foregroundMark x1="27288" y1="25385" x2="27288" y2="25385"/>
                        <a14:foregroundMark x1="42966" y1="24744" x2="42966" y2="24744"/>
                        <a14:foregroundMark x1="43729" y1="23590" x2="43729" y2="23590"/>
                        <a14:foregroundMark x1="44153" y1="22821" x2="44153" y2="22821"/>
                        <a14:foregroundMark x1="45000" y1="21538" x2="45000" y2="21538"/>
                        <a14:foregroundMark x1="46610" y1="19487" x2="46610" y2="19487"/>
                        <a14:foregroundMark x1="47542" y1="18333" x2="47542" y2="18333"/>
                        <a14:foregroundMark x1="49661" y1="17436" x2="49661" y2="17436"/>
                        <a14:foregroundMark x1="50000" y1="19487" x2="50000" y2="19487"/>
                        <a14:foregroundMark x1="49407" y1="21154" x2="49407" y2="21154"/>
                        <a14:foregroundMark x1="48644" y1="22949" x2="48644" y2="22949"/>
                        <a14:foregroundMark x1="48644" y1="22436" x2="48644" y2="22436"/>
                        <a14:foregroundMark x1="49492" y1="23077" x2="49492" y2="23077"/>
                        <a14:foregroundMark x1="50508" y1="23974" x2="50508" y2="23974"/>
                        <a14:foregroundMark x1="51102" y1="25000" x2="51102" y2="25000"/>
                        <a14:foregroundMark x1="50932" y1="26538" x2="50932" y2="26538"/>
                        <a14:foregroundMark x1="47966" y1="26795" x2="47966" y2="26795"/>
                        <a14:foregroundMark x1="43729" y1="20385" x2="43729" y2="20385"/>
                        <a14:foregroundMark x1="47288" y1="21923" x2="47288" y2="21923"/>
                        <a14:foregroundMark x1="47542" y1="28462" x2="47542" y2="28462"/>
                        <a14:foregroundMark x1="48136" y1="29615" x2="48136" y2="29615"/>
                        <a14:foregroundMark x1="47373" y1="31795" x2="47373" y2="31795"/>
                        <a14:foregroundMark x1="46441" y1="31410" x2="46441" y2="31410"/>
                        <a14:foregroundMark x1="45678" y1="29744" x2="45678" y2="29744"/>
                        <a14:foregroundMark x1="45254" y1="28718" x2="45254" y2="28718"/>
                        <a14:foregroundMark x1="45085" y1="27692" x2="45085" y2="27692"/>
                        <a14:foregroundMark x1="45424" y1="23974" x2="45424" y2="23974"/>
                        <a14:foregroundMark x1="46441" y1="23974" x2="46441" y2="23974"/>
                        <a14:foregroundMark x1="45508" y1="22949" x2="45508" y2="22949"/>
                        <a14:foregroundMark x1="45932" y1="22692" x2="45932" y2="22692"/>
                        <a14:foregroundMark x1="45932" y1="24487" x2="45932" y2="24487"/>
                        <a14:foregroundMark x1="44576" y1="26026" x2="44576" y2="26026"/>
                        <a14:foregroundMark x1="43559" y1="29487" x2="43559" y2="29487"/>
                        <a14:foregroundMark x1="41695" y1="28718" x2="41695" y2="28718"/>
                        <a14:foregroundMark x1="42119" y1="26795" x2="42119" y2="26795"/>
                        <a14:foregroundMark x1="42373" y1="29744" x2="42373" y2="29744"/>
                        <a14:foregroundMark x1="41356" y1="23333" x2="41356" y2="23333"/>
                        <a14:foregroundMark x1="41102" y1="20513" x2="41102" y2="20513"/>
                        <a14:foregroundMark x1="43729" y1="17692" x2="43729" y2="17692"/>
                        <a14:foregroundMark x1="44237" y1="15513" x2="44237" y2="15513"/>
                        <a14:foregroundMark x1="46186" y1="17692" x2="46186" y2="17692"/>
                        <a14:foregroundMark x1="84237" y1="17821" x2="84237" y2="17821"/>
                        <a14:foregroundMark x1="82712" y1="15897" x2="82712" y2="15897"/>
                        <a14:foregroundMark x1="82797" y1="16154" x2="82797" y2="16154"/>
                        <a14:foregroundMark x1="81017" y1="14615" x2="81017" y2="14615"/>
                        <a14:foregroundMark x1="81186" y1="12436" x2="81186" y2="12436"/>
                        <a14:foregroundMark x1="81864" y1="10769" x2="81864" y2="10769"/>
                        <a14:foregroundMark x1="83559" y1="7949" x2="83559" y2="7949"/>
                        <a14:foregroundMark x1="82797" y1="9103" x2="82797" y2="9103"/>
                        <a14:foregroundMark x1="85254" y1="10256" x2="85254" y2="10256"/>
                        <a14:foregroundMark x1="84492" y1="9231" x2="84492" y2="9231"/>
                        <a14:foregroundMark x1="84407" y1="12051" x2="84407" y2="12051"/>
                        <a14:foregroundMark x1="84068" y1="12821" x2="84068" y2="12821"/>
                        <a14:foregroundMark x1="85932" y1="14872" x2="85932" y2="14872"/>
                        <a14:foregroundMark x1="87542" y1="16026" x2="87542" y2="16026"/>
                        <a14:foregroundMark x1="88136" y1="16026" x2="88136" y2="16026"/>
                        <a14:foregroundMark x1="88644" y1="13333" x2="88644" y2="13333"/>
                        <a14:foregroundMark x1="88475" y1="11410" x2="88475" y2="11410"/>
                        <a14:foregroundMark x1="87034" y1="7564" x2="87034" y2="7564"/>
                        <a14:foregroundMark x1="86441" y1="7179" x2="86441" y2="7179"/>
                        <a14:foregroundMark x1="87034" y1="11282" x2="87034" y2="11282"/>
                        <a14:foregroundMark x1="88644" y1="14231" x2="88644" y2="14231"/>
                        <a14:foregroundMark x1="81780" y1="18846" x2="81780" y2="18846"/>
                        <a14:foregroundMark x1="79576" y1="14744" x2="79576" y2="14744"/>
                        <a14:foregroundMark x1="85678" y1="6923" x2="85678" y2="6923"/>
                        <a14:foregroundMark x1="81102" y1="7564" x2="81102" y2="7564"/>
                        <a14:foregroundMark x1="80339" y1="8718" x2="80339" y2="8718"/>
                        <a14:foregroundMark x1="79915" y1="9744" x2="79915" y2="9744"/>
                        <a14:foregroundMark x1="79407" y1="11667" x2="79407" y2="11667"/>
                        <a14:foregroundMark x1="81864" y1="6795" x2="81864" y2="6795"/>
                        <a14:foregroundMark x1="80339" y1="16923" x2="80339" y2="16923"/>
                        <a14:foregroundMark x1="80763" y1="17692" x2="80763" y2="17692"/>
                        <a14:foregroundMark x1="82542" y1="19231" x2="82542" y2="19231"/>
                        <a14:foregroundMark x1="86695" y1="18462" x2="86695" y2="18462"/>
                        <a14:foregroundMark x1="82203" y1="22821" x2="82203" y2="22821"/>
                        <a14:foregroundMark x1="82458" y1="21667" x2="82458" y2="21667"/>
                        <a14:foregroundMark x1="81949" y1="21410" x2="81949" y2="21410"/>
                        <a14:foregroundMark x1="81017" y1="20641" x2="81017" y2="20641"/>
                        <a14:foregroundMark x1="84831" y1="21667" x2="84831" y2="21667"/>
                        <a14:foregroundMark x1="87034" y1="20641" x2="87034" y2="20641"/>
                        <a14:foregroundMark x1="88220" y1="19487" x2="88220" y2="19487"/>
                        <a14:foregroundMark x1="86102" y1="21410" x2="86102" y2="21410"/>
                        <a14:foregroundMark x1="89407" y1="16795" x2="89407" y2="16795"/>
                        <a14:foregroundMark x1="89153" y1="17692" x2="89153" y2="17692"/>
                        <a14:foregroundMark x1="90000" y1="14359" x2="90000" y2="14359"/>
                        <a14:foregroundMark x1="89237" y1="8462" x2="89237" y2="8462"/>
                        <a14:foregroundMark x1="88136" y1="6410" x2="88136" y2="6410"/>
                        <a14:foregroundMark x1="89576" y1="9615" x2="89576" y2="9615"/>
                        <a14:foregroundMark x1="87203" y1="5128" x2="87203" y2="5128"/>
                        <a14:foregroundMark x1="81864" y1="23974" x2="81864" y2="23974"/>
                        <a14:foregroundMark x1="81864" y1="24487" x2="81864" y2="24487"/>
                        <a14:foregroundMark x1="83475" y1="25513" x2="83475" y2="25513"/>
                        <a14:foregroundMark x1="79831" y1="23718" x2="79831" y2="23718"/>
                        <a14:foregroundMark x1="79661" y1="24359" x2="79661" y2="24359"/>
                        <a14:foregroundMark x1="83475" y1="26667" x2="83475" y2="26667"/>
                        <a14:foregroundMark x1="82712" y1="26282" x2="82712" y2="26282"/>
                        <a14:foregroundMark x1="81695" y1="25641" x2="81695" y2="25641"/>
                        <a14:foregroundMark x1="80508" y1="25256" x2="80508" y2="25256"/>
                        <a14:foregroundMark x1="85763" y1="51282" x2="85763" y2="51282"/>
                        <a14:foregroundMark x1="85424" y1="47949" x2="85424" y2="47949"/>
                        <a14:foregroundMark x1="85169" y1="45897" x2="85169" y2="45897"/>
                        <a14:foregroundMark x1="85339" y1="46667" x2="85339" y2="46667"/>
                        <a14:foregroundMark x1="86102" y1="44744" x2="86102" y2="44744"/>
                        <a14:foregroundMark x1="87627" y1="44615" x2="87627" y2="44615"/>
                        <a14:foregroundMark x1="89661" y1="43974" x2="89661" y2="43974"/>
                        <a14:foregroundMark x1="91356" y1="43590" x2="91356" y2="43590"/>
                        <a14:foregroundMark x1="88305" y1="44359" x2="88305" y2="44359"/>
                        <a14:foregroundMark x1="79831" y1="76026" x2="79831" y2="76026"/>
                        <a14:foregroundMark x1="85763" y1="50000" x2="85763" y2="50000"/>
                        <a14:foregroundMark x1="86186" y1="53462" x2="86186" y2="53462"/>
                        <a14:foregroundMark x1="86441" y1="55897" x2="86441" y2="55897"/>
                        <a14:foregroundMark x1="86610" y1="57564" x2="86610" y2="57564"/>
                        <a14:foregroundMark x1="87627" y1="55769" x2="87627" y2="55769"/>
                        <a14:foregroundMark x1="88390" y1="54359" x2="88390" y2="54359"/>
                        <a14:foregroundMark x1="88898" y1="53077" x2="88898" y2="53077"/>
                        <a14:foregroundMark x1="89407" y1="52051" x2="89407" y2="52051"/>
                        <a14:foregroundMark x1="90000" y1="50769" x2="90000" y2="50769"/>
                        <a14:foregroundMark x1="90678" y1="49359" x2="90678" y2="49359"/>
                        <a14:foregroundMark x1="91356" y1="47821" x2="91356" y2="47821"/>
                        <a14:foregroundMark x1="91780" y1="46410" x2="91780" y2="46410"/>
                        <a14:foregroundMark x1="92458" y1="45513" x2="92458" y2="45513"/>
                        <a14:foregroundMark x1="88898" y1="49744" x2="88898" y2="49744"/>
                        <a14:foregroundMark x1="89576" y1="48077" x2="89576" y2="48077"/>
                        <a14:foregroundMark x1="90254" y1="46538" x2="90254" y2="46538"/>
                        <a14:foregroundMark x1="88983" y1="46154" x2="88983" y2="46154"/>
                        <a14:foregroundMark x1="87288" y1="46538" x2="87288" y2="46538"/>
                        <a14:foregroundMark x1="86949" y1="49231" x2="86949" y2="49231"/>
                        <a14:foregroundMark x1="87288" y1="52564" x2="87288" y2="52564"/>
                        <a14:foregroundMark x1="93390" y1="42821" x2="93390" y2="42821"/>
                        <a14:foregroundMark x1="85932" y1="52308" x2="85932" y2="52308"/>
                        <a14:foregroundMark x1="86186" y1="54615" x2="86186" y2="54615"/>
                        <a14:foregroundMark x1="87966" y1="46538" x2="87966" y2="46538"/>
                        <a14:foregroundMark x1="89407" y1="55385" x2="89407" y2="55385"/>
                        <a14:foregroundMark x1="91186" y1="51538" x2="91186" y2="51538"/>
                        <a14:foregroundMark x1="92797" y1="47821" x2="92797" y2="47821"/>
                        <a14:foregroundMark x1="92373" y1="48974" x2="92373" y2="48974"/>
                        <a14:foregroundMark x1="94153" y1="45897" x2="94153" y2="45897"/>
                        <a14:foregroundMark x1="95169" y1="46795" x2="95169" y2="46795"/>
                        <a14:foregroundMark x1="88898" y1="59103" x2="88898" y2="59103"/>
                        <a14:foregroundMark x1="86780" y1="47308" x2="86780" y2="47308"/>
                        <a14:foregroundMark x1="93644" y1="48590" x2="93644" y2="48590"/>
                        <a14:foregroundMark x1="94237" y1="47692" x2="94237" y2="47692"/>
                        <a14:foregroundMark x1="94322" y1="49872" x2="94322" y2="49872"/>
                        <a14:foregroundMark x1="94915" y1="46154" x2="94915" y2="46154"/>
                        <a14:foregroundMark x1="94915" y1="48205" x2="94915" y2="48205"/>
                        <a14:foregroundMark x1="93475" y1="51282" x2="93475" y2="51282"/>
                        <a14:foregroundMark x1="92288" y1="53590" x2="92288" y2="53590"/>
                        <a14:foregroundMark x1="91356" y1="55897" x2="91356" y2="55897"/>
                        <a14:foregroundMark x1="90424" y1="58077" x2="90424" y2="58077"/>
                        <a14:foregroundMark x1="90932" y1="54487" x2="90932" y2="54487"/>
                        <a14:foregroundMark x1="90678" y1="52821" x2="90678" y2="52821"/>
                        <a14:foregroundMark x1="92373" y1="51154" x2="92373" y2="51154"/>
                        <a14:foregroundMark x1="90424" y1="53205" x2="90424" y2="53205"/>
                        <a14:foregroundMark x1="90508" y1="55256" x2="90508" y2="55256"/>
                        <a14:foregroundMark x1="92966" y1="52436" x2="92966" y2="52436"/>
                        <a14:foregroundMark x1="85085" y1="19744" x2="85085" y2="19744"/>
                        <a14:foregroundMark x1="83729" y1="20000" x2="83729" y2="20000"/>
                        <a14:foregroundMark x1="83220" y1="25256" x2="83220" y2="25256"/>
                        <a14:foregroundMark x1="80678" y1="23974" x2="80678" y2="23974"/>
                        <a14:foregroundMark x1="84492" y1="5897" x2="84492" y2="5897"/>
                        <a14:foregroundMark x1="83475" y1="5897" x2="83475" y2="5897"/>
                        <a14:foregroundMark x1="86780" y1="13333" x2="86780" y2="13333"/>
                        <a14:foregroundMark x1="9915" y1="41282" x2="9915" y2="41282"/>
                        <a14:foregroundMark x1="9746" y1="41538" x2="9746" y2="41538"/>
                        <a14:foregroundMark x1="9746" y1="41154" x2="9746" y2="41154"/>
                        <a14:foregroundMark x1="9915" y1="41538" x2="9915" y2="41667"/>
                        <a14:foregroundMark x1="30593" y1="80000" x2="30593" y2="80128"/>
                        <a14:foregroundMark x1="30763" y1="83077" x2="30763" y2="83077"/>
                        <a14:foregroundMark x1="21441" y1="70256" x2="21441" y2="70256"/>
                        <a14:foregroundMark x1="12797" y1="44744" x2="12797" y2="44744"/>
                        <a14:foregroundMark x1="45000" y1="58205" x2="45000" y2="58205"/>
                        <a14:foregroundMark x1="40508" y1="61923" x2="40508" y2="61923"/>
                        <a14:foregroundMark x1="42712" y1="45256" x2="42712" y2="45256"/>
                        <a14:foregroundMark x1="41695" y1="39487" x2="41695" y2="39487"/>
                        <a14:foregroundMark x1="42881" y1="45897" x2="42881" y2="45897"/>
                        <a14:foregroundMark x1="42966" y1="45256" x2="42966" y2="45256"/>
                        <a14:foregroundMark x1="43051" y1="45641" x2="43051" y2="45641"/>
                        <a14:foregroundMark x1="44576" y1="51538" x2="44576" y2="51538"/>
                        <a14:foregroundMark x1="45339" y1="58205" x2="45339" y2="58205"/>
                        <a14:foregroundMark x1="45593" y1="63718" x2="45593" y2="63718"/>
                        <a14:foregroundMark x1="19237" y1="64359" x2="19237" y2="64359"/>
                        <a14:foregroundMark x1="19915" y1="53205" x2="19915" y2="53205"/>
                        <a14:foregroundMark x1="20763" y1="46154" x2="20763" y2="46154"/>
                        <a14:foregroundMark x1="22203" y1="38462" x2="22203" y2="38462"/>
                        <a14:foregroundMark x1="18559" y1="69359" x2="18559" y2="69359"/>
                        <a14:foregroundMark x1="22119" y1="38718" x2="22119" y2="38718"/>
                        <a14:foregroundMark x1="20508" y1="46154" x2="20508" y2="46154"/>
                        <a14:foregroundMark x1="22034" y1="38846" x2="22034" y2="38846"/>
                        <a14:backgroundMark x1="10254" y1="41410" x2="10254" y2="41410"/>
                        <a14:backgroundMark x1="9831" y1="41667" x2="9576" y2="41667"/>
                        <a14:backgroundMark x1="9576" y1="41410" x2="9576" y2="41410"/>
                        <a14:backgroundMark x1="10169" y1="41667" x2="10169" y2="41667"/>
                        <a14:backgroundMark x1="10254" y1="41923" x2="10254" y2="41923"/>
                        <a14:backgroundMark x1="10508" y1="43077" x2="10508" y2="43077"/>
                        <a14:backgroundMark x1="10424" y1="43077" x2="10424" y2="43077"/>
                        <a14:backgroundMark x1="10339" y1="42436" x2="10339" y2="42436"/>
                        <a14:backgroundMark x1="10847" y1="44487" x2="10847" y2="44487"/>
                        <a14:backgroundMark x1="11017" y1="45385" x2="11017" y2="45385"/>
                        <a14:backgroundMark x1="11610" y1="46154" x2="11610" y2="46154"/>
                        <a14:backgroundMark x1="12288" y1="48333" x2="12288" y2="48333"/>
                        <a14:backgroundMark x1="11949" y1="46923" x2="11949" y2="46923"/>
                        <a14:backgroundMark x1="11441" y1="46795" x2="11441" y2="46795"/>
                        <a14:backgroundMark x1="11271" y1="46410" x2="11271" y2="46410"/>
                        <a14:backgroundMark x1="10593" y1="45256" x2="10593" y2="45256"/>
                        <a14:backgroundMark x1="11102" y1="45769" x2="11102" y2="45769"/>
                        <a14:backgroundMark x1="11186" y1="46410" x2="11186" y2="46410"/>
                        <a14:backgroundMark x1="11864" y1="47692" x2="11864" y2="47692"/>
                        <a14:backgroundMark x1="13729" y1="46795" x2="13729" y2="46795"/>
                        <a14:backgroundMark x1="14407" y1="46410" x2="14407" y2="46410"/>
                        <a14:backgroundMark x1="14237" y1="46410" x2="13898" y2="46282"/>
                        <a14:backgroundMark x1="14915" y1="44744" x2="13814" y2="43846"/>
                        <a14:backgroundMark x1="10678" y1="43974" x2="10678" y2="43974"/>
                        <a14:backgroundMark x1="10678" y1="43974" x2="10678" y2="43974"/>
                        <a14:backgroundMark x1="10678" y1="44872" x2="10678" y2="44872"/>
                        <a14:backgroundMark x1="10847" y1="44615" x2="11017" y2="44615"/>
                        <a14:backgroundMark x1="11017" y1="44231" x2="11017" y2="44872"/>
                        <a14:backgroundMark x1="11102" y1="45385" x2="11102" y2="45385"/>
                        <a14:backgroundMark x1="10932" y1="45000" x2="10932" y2="45000"/>
                        <a14:backgroundMark x1="10847" y1="44872" x2="10847" y2="44872"/>
                        <a14:backgroundMark x1="10508" y1="44615" x2="10508" y2="44615"/>
                        <a14:backgroundMark x1="10593" y1="44744" x2="10593" y2="44744"/>
                        <a14:backgroundMark x1="11102" y1="45256" x2="11102" y2="45256"/>
                        <a14:backgroundMark x1="11441" y1="46154" x2="11441" y2="46154"/>
                        <a14:backgroundMark x1="15508" y1="43077" x2="15508" y2="43077"/>
                        <a14:backgroundMark x1="15678" y1="43205" x2="15678" y2="43205"/>
                        <a14:backgroundMark x1="16186" y1="42564" x2="16186" y2="42564"/>
                        <a14:backgroundMark x1="15932" y1="42564" x2="15932" y2="42564"/>
                        <a14:backgroundMark x1="15847" y1="42692" x2="15847" y2="42692"/>
                        <a14:backgroundMark x1="15847" y1="42692" x2="15847" y2="42692"/>
                        <a14:backgroundMark x1="15847" y1="42949" x2="15847" y2="42949"/>
                        <a14:backgroundMark x1="16017" y1="42949" x2="16017" y2="42949"/>
                        <a14:backgroundMark x1="16017" y1="42692" x2="16017" y2="42692"/>
                        <a14:backgroundMark x1="15254" y1="43333" x2="15254" y2="43333"/>
                        <a14:backgroundMark x1="15169" y1="43205" x2="15169" y2="43205"/>
                        <a14:backgroundMark x1="14831" y1="43077" x2="14831" y2="43077"/>
                        <a14:backgroundMark x1="15000" y1="43077" x2="15000" y2="43077"/>
                        <a14:backgroundMark x1="15085" y1="43077" x2="15085" y2="43077"/>
                        <a14:backgroundMark x1="15085" y1="43333" x2="15085" y2="43333"/>
                        <a14:backgroundMark x1="15000" y1="43333" x2="15000" y2="43333"/>
                        <a14:backgroundMark x1="15000" y1="43333" x2="15000" y2="43333"/>
                        <a14:backgroundMark x1="15678" y1="43333" x2="15678" y2="43333"/>
                        <a14:backgroundMark x1="15508" y1="43205" x2="15508" y2="43205"/>
                        <a14:backgroundMark x1="15593" y1="43333" x2="15593" y2="43333"/>
                        <a14:backgroundMark x1="15508" y1="43462" x2="15508" y2="43462"/>
                        <a14:backgroundMark x1="15763" y1="43205" x2="15763" y2="43205"/>
                        <a14:backgroundMark x1="15678" y1="43333" x2="15678" y2="43333"/>
                        <a14:backgroundMark x1="15000" y1="44872" x2="15000" y2="44872"/>
                        <a14:backgroundMark x1="14915" y1="44615" x2="14915" y2="44615"/>
                        <a14:backgroundMark x1="14746" y1="44744" x2="14746" y2="44744"/>
                        <a14:backgroundMark x1="14661" y1="44744" x2="14661" y2="44744"/>
                        <a14:backgroundMark x1="14746" y1="45256" x2="14746" y2="45256"/>
                        <a14:backgroundMark x1="10593" y1="43333" x2="10593" y2="43333"/>
                        <a14:backgroundMark x1="10593" y1="43462" x2="10593" y2="43462"/>
                        <a14:backgroundMark x1="10593" y1="43846" x2="10593" y2="43846"/>
                        <a14:backgroundMark x1="10593" y1="43846" x2="10593" y2="43846"/>
                        <a14:backgroundMark x1="10508" y1="43462" x2="10508" y2="43462"/>
                        <a14:backgroundMark x1="10169" y1="42564" x2="10169" y2="42564"/>
                        <a14:backgroundMark x1="10254" y1="40641" x2="10254" y2="40641"/>
                        <a14:backgroundMark x1="10169" y1="41026" x2="10169" y2="41026"/>
                        <a14:backgroundMark x1="10000" y1="41410" x2="10000" y2="41410"/>
                        <a14:backgroundMark x1="9661" y1="41410" x2="9661" y2="41410"/>
                        <a14:backgroundMark x1="9746" y1="41410" x2="9746" y2="41410"/>
                        <a14:backgroundMark x1="9576" y1="42308" x2="9576" y2="42308"/>
                        <a14:backgroundMark x1="9576" y1="42179" x2="9576" y2="42179"/>
                        <a14:backgroundMark x1="9492" y1="42692" x2="9492" y2="42692"/>
                        <a14:backgroundMark x1="10339" y1="42949" x2="10339" y2="42949"/>
                        <a14:backgroundMark x1="10254" y1="42564" x2="10254" y2="42564"/>
                        <a14:backgroundMark x1="10254" y1="42692" x2="10254" y2="42692"/>
                        <a14:backgroundMark x1="10254" y1="42179" x2="10254" y2="42179"/>
                        <a14:backgroundMark x1="10254" y1="43205" x2="10254" y2="43205"/>
                        <a14:backgroundMark x1="10339" y1="43333" x2="10339" y2="43333"/>
                        <a14:backgroundMark x1="10339" y1="43590" x2="10339" y2="43590"/>
                        <a14:backgroundMark x1="10508" y1="43846" x2="10508" y2="43846"/>
                        <a14:backgroundMark x1="10508" y1="43974" x2="10508" y2="43974"/>
                        <a14:backgroundMark x1="14576" y1="45000" x2="14576" y2="45000"/>
                        <a14:backgroundMark x1="14322" y1="45000" x2="14322" y2="45000"/>
                        <a14:backgroundMark x1="14153" y1="46026" x2="14153" y2="46026"/>
                        <a14:backgroundMark x1="13729" y1="46410" x2="13729" y2="46410"/>
                        <a14:backgroundMark x1="13644" y1="46410" x2="13644" y2="46410"/>
                        <a14:backgroundMark x1="13729" y1="46538" x2="13729" y2="46538"/>
                        <a14:backgroundMark x1="13898" y1="46410" x2="13898" y2="46410"/>
                        <a14:backgroundMark x1="13559" y1="46538" x2="13559" y2="46538"/>
                        <a14:backgroundMark x1="13644" y1="46667" x2="13644" y2="46667"/>
                        <a14:backgroundMark x1="11441" y1="46282" x2="11441" y2="46282"/>
                        <a14:backgroundMark x1="11610" y1="46538" x2="11610" y2="46538"/>
                        <a14:backgroundMark x1="11441" y1="46667" x2="11441" y2="46667"/>
                        <a14:backgroundMark x1="11271" y1="46667" x2="11271" y2="46667"/>
                        <a14:backgroundMark x1="11271" y1="46026" x2="11271" y2="46026"/>
                        <a14:backgroundMark x1="11186" y1="46026" x2="11186" y2="46026"/>
                        <a14:backgroundMark x1="10932" y1="46026" x2="10932" y2="46026"/>
                        <a14:backgroundMark x1="10932" y1="45769" x2="10932" y2="45769"/>
                        <a14:backgroundMark x1="10847" y1="45769" x2="10847" y2="45769"/>
                        <a14:backgroundMark x1="10847" y1="45641" x2="10847" y2="45641"/>
                        <a14:backgroundMark x1="10763" y1="45385" x2="10763" y2="45385"/>
                        <a14:backgroundMark x1="10763" y1="45256" x2="10763" y2="45256"/>
                        <a14:backgroundMark x1="11102" y1="46026" x2="11102" y2="46026"/>
                        <a14:backgroundMark x1="11186" y1="46410" x2="11186" y2="46410"/>
                        <a14:backgroundMark x1="11441" y1="46667" x2="11441" y2="46667"/>
                        <a14:backgroundMark x1="11695" y1="46795" x2="11695" y2="46795"/>
                        <a14:backgroundMark x1="11695" y1="47308" x2="11695" y2="47308"/>
                        <a14:backgroundMark x1="15000" y1="44615" x2="15000" y2="44615"/>
                        <a14:backgroundMark x1="13390" y1="47564" x2="13390" y2="47564"/>
                        <a14:backgroundMark x1="13220" y1="47564" x2="13220" y2="47564"/>
                        <a14:backgroundMark x1="12542" y1="48590" x2="12542" y2="48590"/>
                        <a14:backgroundMark x1="11441" y1="47308" x2="11441" y2="47308"/>
                        <a14:backgroundMark x1="11441" y1="47051" x2="11441" y2="47051"/>
                        <a14:backgroundMark x1="10085" y1="39359" x2="10085" y2="39359"/>
                        <a14:backgroundMark x1="12542" y1="48077" x2="12542" y2="48077"/>
                        <a14:backgroundMark x1="12881" y1="47821" x2="12881" y2="47821"/>
                        <a14:backgroundMark x1="12966" y1="47821" x2="12966" y2="47821"/>
                        <a14:backgroundMark x1="13051" y1="47692" x2="13051" y2="47692"/>
                        <a14:backgroundMark x1="12119" y1="48077" x2="12119" y2="48077"/>
                        <a14:backgroundMark x1="11949" y1="47821" x2="11949" y2="47821"/>
                        <a14:backgroundMark x1="12797" y1="48333" x2="12797" y2="48333"/>
                        <a14:backgroundMark x1="12627" y1="48333" x2="12627" y2="48333"/>
                        <a14:backgroundMark x1="12712" y1="48333" x2="12712" y2="48333"/>
                        <a14:backgroundMark x1="12712" y1="48462" x2="12712" y2="48462"/>
                        <a14:backgroundMark x1="13559" y1="55385" x2="13559" y2="55385"/>
                        <a14:backgroundMark x1="13644" y1="56026" x2="13644" y2="56026"/>
                        <a14:backgroundMark x1="13644" y1="56282" x2="13644" y2="56282"/>
                        <a14:backgroundMark x1="13644" y1="56923" x2="13644" y2="56923"/>
                        <a14:backgroundMark x1="13644" y1="57564" x2="13644" y2="57564"/>
                        <a14:backgroundMark x1="13644" y1="57692" x2="13644" y2="57692"/>
                        <a14:backgroundMark x1="13644" y1="57179" x2="13644" y2="57179"/>
                        <a14:backgroundMark x1="13644" y1="56795" x2="13644" y2="56795"/>
                        <a14:backgroundMark x1="13559" y1="56410" x2="13559" y2="56410"/>
                        <a14:backgroundMark x1="13559" y1="56282" x2="13559" y2="56282"/>
                        <a14:backgroundMark x1="13559" y1="56154" x2="13559" y2="56154"/>
                        <a14:backgroundMark x1="13559" y1="55897" x2="13559" y2="55897"/>
                        <a14:backgroundMark x1="13559" y1="55641" x2="13559" y2="55641"/>
                        <a14:backgroundMark x1="13475" y1="56282" x2="13475" y2="56282"/>
                        <a14:backgroundMark x1="13475" y1="56538" x2="13475" y2="56538"/>
                        <a14:backgroundMark x1="13475" y1="56667" x2="13475" y2="56667"/>
                        <a14:backgroundMark x1="13644" y1="56667" x2="13644" y2="56667"/>
                        <a14:backgroundMark x1="12119" y1="50513" x2="12797" y2="51795"/>
                        <a14:backgroundMark x1="13093" y1="53205" x2="13220" y2="53974"/>
                        <a14:backgroundMark x1="12945" y1="52308" x2="13093" y2="53205"/>
                        <a14:backgroundMark x1="12797" y1="51410" x2="12945" y2="52308"/>
                        <a14:backgroundMark x1="13220" y1="53718" x2="13475" y2="54487"/>
                        <a14:backgroundMark x1="13220" y1="53846" x2="13305" y2="54872"/>
                        <a14:backgroundMark x1="13220" y1="54231" x2="13475" y2="54872"/>
                        <a14:backgroundMark x1="13559" y1="54872" x2="13559" y2="54872"/>
                        <a14:backgroundMark x1="13559" y1="55256" x2="13559" y2="55256"/>
                        <a14:backgroundMark x1="13475" y1="55128" x2="13475" y2="55128"/>
                        <a14:backgroundMark x1="10847" y1="48462" x2="10847" y2="48462"/>
                        <a14:backgroundMark x1="10763" y1="48462" x2="10763" y2="48462"/>
                        <a14:backgroundMark x1="12373" y1="50128" x2="12373" y2="50128"/>
                        <a14:backgroundMark x1="10254" y1="40641" x2="10254" y2="40641"/>
                        <a14:backgroundMark x1="10254" y1="40769" x2="10254" y2="40769"/>
                        <a14:backgroundMark x1="13983" y1="46026" x2="13983" y2="46026"/>
                        <a14:backgroundMark x1="10424" y1="51282" x2="10424" y2="51282"/>
                        <a14:backgroundMark x1="9831" y1="50897" x2="9831" y2="50897"/>
                        <a14:backgroundMark x1="9746" y1="50897" x2="9746" y2="50897"/>
                        <a14:backgroundMark x1="9661" y1="50897" x2="9661" y2="50897"/>
                        <a14:backgroundMark x1="9576" y1="51154" x2="9576" y2="51154"/>
                        <a14:backgroundMark x1="9407" y1="51154" x2="9407" y2="51154"/>
                        <a14:backgroundMark x1="9831" y1="50513" x2="9831" y2="50513"/>
                        <a14:backgroundMark x1="9407" y1="51282" x2="9407" y2="51282"/>
                        <a14:backgroundMark x1="9407" y1="51282" x2="9407" y2="51282"/>
                        <a14:backgroundMark x1="9661" y1="50513" x2="9661" y2="50513"/>
                        <a14:backgroundMark x1="9237" y1="52564" x2="9237" y2="52564"/>
                        <a14:backgroundMark x1="8729" y1="52564" x2="8729" y2="52564"/>
                        <a14:backgroundMark x1="8559" y1="52821" x2="8559" y2="52821"/>
                        <a14:backgroundMark x1="8729" y1="52692" x2="8729" y2="52692"/>
                        <a14:backgroundMark x1="8729" y1="52564" x2="8729" y2="52564"/>
                        <a14:backgroundMark x1="8898" y1="52179" x2="8898" y2="52179"/>
                        <a14:backgroundMark x1="8729" y1="52564" x2="8729" y2="52564"/>
                        <a14:backgroundMark x1="8644" y1="52436" x2="8644" y2="52436"/>
                        <a14:backgroundMark x1="8729" y1="52179" x2="8729" y2="52179"/>
                        <a14:backgroundMark x1="9322" y1="51282" x2="9322" y2="51282"/>
                        <a14:backgroundMark x1="10085" y1="54487" x2="10085" y2="54487"/>
                        <a14:backgroundMark x1="8136" y1="53974" x2="8136" y2="53974"/>
                        <a14:backgroundMark x1="8136" y1="53846" x2="8136" y2="53846"/>
                        <a14:backgroundMark x1="8136" y1="54103" x2="8136" y2="54103"/>
                        <a14:backgroundMark x1="8136" y1="54103" x2="8136" y2="54103"/>
                        <a14:backgroundMark x1="11186" y1="16923" x2="11186" y2="16923"/>
                        <a14:backgroundMark x1="10593" y1="17692" x2="10593" y2="17692"/>
                        <a14:backgroundMark x1="10424" y1="19487" x2="10424" y2="19487"/>
                        <a14:backgroundMark x1="10508" y1="18590" x2="10508" y2="18590"/>
                        <a14:backgroundMark x1="8814" y1="20256" x2="8814" y2="20256"/>
                        <a14:backgroundMark x1="10339" y1="11282" x2="10339" y2="11282"/>
                        <a14:backgroundMark x1="11271" y1="11538" x2="11271" y2="11538"/>
                        <a14:backgroundMark x1="11695" y1="13333" x2="11695" y2="13333"/>
                        <a14:backgroundMark x1="10508" y1="12949" x2="10508" y2="12949"/>
                        <a14:backgroundMark x1="9915" y1="12564" x2="9915" y2="12564"/>
                        <a14:backgroundMark x1="11864" y1="15256" x2="11864" y2="15256"/>
                        <a14:backgroundMark x1="12119" y1="17051" x2="12119" y2="17051"/>
                        <a14:backgroundMark x1="11525" y1="20000" x2="11525" y2="20000"/>
                        <a14:backgroundMark x1="12203" y1="20769" x2="12203" y2="20769"/>
                        <a14:backgroundMark x1="17966" y1="20769" x2="17966" y2="20769"/>
                        <a14:backgroundMark x1="17627" y1="20897" x2="17627" y2="20897"/>
                        <a14:backgroundMark x1="16864" y1="18590" x2="16864" y2="18590"/>
                        <a14:backgroundMark x1="17966" y1="18205" x2="17966" y2="18205"/>
                        <a14:backgroundMark x1="12712" y1="11538" x2="12712" y2="11538"/>
                        <a14:backgroundMark x1="13644" y1="11282" x2="13644" y2="11282"/>
                        <a14:backgroundMark x1="16441" y1="11410" x2="16441" y2="11410"/>
                        <a14:backgroundMark x1="19068" y1="11282" x2="19068" y2="11282"/>
                        <a14:backgroundMark x1="9492" y1="15641" x2="9492" y2="15641"/>
                        <a14:backgroundMark x1="7881" y1="20385" x2="7881" y2="20385"/>
                        <a14:backgroundMark x1="9153" y1="20769" x2="9153" y2="20769"/>
                        <a14:backgroundMark x1="47966" y1="18205" x2="47966" y2="18205"/>
                        <a14:backgroundMark x1="44322" y1="21538" x2="44322" y2="21538"/>
                        <a14:backgroundMark x1="43814" y1="24615" x2="43814" y2="24615"/>
                        <a14:backgroundMark x1="49576" y1="24615" x2="49576" y2="24615"/>
                        <a14:backgroundMark x1="47881" y1="23077" x2="47881" y2="23077"/>
                        <a14:backgroundMark x1="47373" y1="25897" x2="47373" y2="25897"/>
                        <a14:backgroundMark x1="48136" y1="28974" x2="48136" y2="28974"/>
                        <a14:backgroundMark x1="47288" y1="27949" x2="47288" y2="27949"/>
                        <a14:backgroundMark x1="47288" y1="28333" x2="47288" y2="28333"/>
                        <a14:backgroundMark x1="47373" y1="28333" x2="47373" y2="28333"/>
                        <a14:backgroundMark x1="47373" y1="28462" x2="47373" y2="28462"/>
                        <a14:backgroundMark x1="45932" y1="23590" x2="45932" y2="23590"/>
                        <a14:backgroundMark x1="45678" y1="23846" x2="45678" y2="23846"/>
                        <a14:backgroundMark x1="45678" y1="23846" x2="45678" y2="23846"/>
                        <a14:backgroundMark x1="45593" y1="23846" x2="45593" y2="23846"/>
                        <a14:backgroundMark x1="45424" y1="26795" x2="45424" y2="26795"/>
                        <a14:backgroundMark x1="44068" y1="27308" x2="44068" y2="27308"/>
                        <a14:backgroundMark x1="41695" y1="23718" x2="41695" y2="23718"/>
                        <a14:backgroundMark x1="45254" y1="17949" x2="45254" y2="17949"/>
                        <a14:backgroundMark x1="46864" y1="22564" x2="46864" y2="22564"/>
                        <a14:backgroundMark x1="83220" y1="10897" x2="83220" y2="10897"/>
                        <a14:backgroundMark x1="82712" y1="14231" x2="82712" y2="14231"/>
                        <a14:backgroundMark x1="83898" y1="15385" x2="83898" y2="15385"/>
                        <a14:backgroundMark x1="86441" y1="8974" x2="86441" y2="8974"/>
                        <a14:backgroundMark x1="84068" y1="6923" x2="84068" y2="6923"/>
                        <a14:backgroundMark x1="87712" y1="11026" x2="87712" y2="11026"/>
                        <a14:backgroundMark x1="85085" y1="8462" x2="85085" y2="8462"/>
                        <a14:backgroundMark x1="81695" y1="17308" x2="81695" y2="17308"/>
                        <a14:backgroundMark x1="83051" y1="17821" x2="83051" y2="17821"/>
                        <a14:backgroundMark x1="84153" y1="18846" x2="84153" y2="18846"/>
                        <a14:backgroundMark x1="80339" y1="15513" x2="80339" y2="15513"/>
                        <a14:backgroundMark x1="86441" y1="16923" x2="86441" y2="16923"/>
                        <a14:backgroundMark x1="80169" y1="24359" x2="80169" y2="24359"/>
                        <a14:backgroundMark x1="81102" y1="25000" x2="81102" y2="25000"/>
                        <a14:backgroundMark x1="82458" y1="25513" x2="82458" y2="25513"/>
                        <a14:backgroundMark x1="85763" y1="47436" x2="85763" y2="47436"/>
                        <a14:backgroundMark x1="87203" y1="46026" x2="87203" y2="46026"/>
                        <a14:backgroundMark x1="87288" y1="46154" x2="87288" y2="46154"/>
                        <a14:backgroundMark x1="90678" y1="51154" x2="90678" y2="51154"/>
                        <a14:backgroundMark x1="90763" y1="49872" x2="90763" y2="49872"/>
                        <a14:backgroundMark x1="90932" y1="49744" x2="90932" y2="49744"/>
                        <a14:backgroundMark x1="90932" y1="49615" x2="90932" y2="49615"/>
                        <a14:backgroundMark x1="86610" y1="51795" x2="86610" y2="51795"/>
                        <a14:backgroundMark x1="88136" y1="48718" x2="88136" y2="48718"/>
                        <a14:backgroundMark x1="86186" y1="49487" x2="86186" y2="49487"/>
                        <a14:backgroundMark x1="88644" y1="51667" x2="88644" y2="51667"/>
                        <a14:backgroundMark x1="90085" y1="48077" x2="90085" y2="48077"/>
                        <a14:backgroundMark x1="89576" y1="49615" x2="89576" y2="49615"/>
                        <a14:backgroundMark x1="86864" y1="56154" x2="86864" y2="56154"/>
                        <a14:backgroundMark x1="90169" y1="55000" x2="90169" y2="55000"/>
                        <a14:backgroundMark x1="93559" y1="47949" x2="93559" y2="47949"/>
                        <a14:backgroundMark x1="92966" y1="48846" x2="92966" y2="48846"/>
                        <a14:backgroundMark x1="94237" y1="46795" x2="94237" y2="46795"/>
                        <a14:backgroundMark x1="94746" y1="47179" x2="94746" y2="47179"/>
                        <a14:backgroundMark x1="91525" y1="51923" x2="91525" y2="51923"/>
                        <a14:backgroundMark x1="90847" y1="53333" x2="90847" y2="53333"/>
                        <a14:backgroundMark x1="91186" y1="55128" x2="91186" y2="55128"/>
                        <a14:backgroundMark x1="90254" y1="57308" x2="90254" y2="57308"/>
                        <a14:backgroundMark x1="92966" y1="51667" x2="92966" y2="51667"/>
                        <a14:backgroundMark x1="93898" y1="49487" x2="93898" y2="49487"/>
                        <a14:backgroundMark x1="92119" y1="53333" x2="92119" y2="53333"/>
                        <a14:backgroundMark x1="92119" y1="53462" x2="92119" y2="53462"/>
                        <a14:backgroundMark x1="11610" y1="18718" x2="11610" y2="18718"/>
                        <a14:backgroundMark x1="13814" y1="12821" x2="13814" y2="12821"/>
                        <a14:backgroundMark x1="18983" y1="12051" x2="18983" y2="12051"/>
                        <a14:backgroundMark x1="48559" y1="20641" x2="48559" y2="20641"/>
                        <a14:backgroundMark x1="46695" y1="20641" x2="46695" y2="20641"/>
                        <a14:backgroundMark x1="45424" y1="22436" x2="45424" y2="22436"/>
                        <a14:backgroundMark x1="86695" y1="19744" x2="86695" y2="19744"/>
                        <a14:backgroundMark x1="83305" y1="25769" x2="83305" y2="25769"/>
                        <a14:backgroundMark x1="89068" y1="12564" x2="89068" y2="12564"/>
                        <a14:backgroundMark x1="87797" y1="14615" x2="87797" y2="14615"/>
                        <a14:backgroundMark x1="87373" y1="8974" x2="87373" y2="8974"/>
                        <a14:backgroundMark x1="82627" y1="20897" x2="82627" y2="20897"/>
                        <a14:backgroundMark x1="84322" y1="8205" x2="84322" y2="8205"/>
                        <a14:backgroundMark x1="32542" y1="99359" x2="32542" y2="99359"/>
                        <a14:backgroundMark x1="32542" y1="98205" x2="32542" y2="98205"/>
                        <a14:backgroundMark x1="32542" y1="97179" x2="32542" y2="97179"/>
                        <a14:backgroundMark x1="32458" y1="96538" x2="32458" y2="96538"/>
                        <a14:backgroundMark x1="27034" y1="25000" x2="27034" y2="25000"/>
                        <a14:backgroundMark x1="26949" y1="25385" x2="26949" y2="25385"/>
                        <a14:backgroundMark x1="27034" y1="25385" x2="27034" y2="2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3" y="140847"/>
            <a:ext cx="8165431" cy="40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3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7ECF35">
                <a:lumMod val="100000"/>
                <a:alpha val="50000"/>
              </a:srgbClr>
            </a:gs>
            <a:gs pos="14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AB95F-E4A8-4D61-8AFE-CB281FEB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8" y="204704"/>
            <a:ext cx="5845342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40.02.04 Юриспруденция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E88808-83FB-47AA-BB4F-11665C2EF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3" b="98980" l="1082" r="98485">
                        <a14:foregroundMark x1="32468" y1="34694" x2="21212" y2="28827"/>
                        <a14:foregroundMark x1="21212" y1="28827" x2="15368" y2="14541"/>
                        <a14:foregroundMark x1="15368" y1="14541" x2="25758" y2="6633"/>
                        <a14:foregroundMark x1="25758" y1="6633" x2="36364" y2="14031"/>
                        <a14:foregroundMark x1="36364" y1="14031" x2="35281" y2="26786"/>
                        <a14:foregroundMark x1="35281" y1="26786" x2="29870" y2="32653"/>
                        <a14:foregroundMark x1="77706" y1="38265" x2="89610" y2="33418"/>
                        <a14:foregroundMark x1="90020" y1="31888" x2="93506" y2="18878"/>
                        <a14:foregroundMark x1="89883" y1="32398" x2="90020" y2="31888"/>
                        <a14:foregroundMark x1="89610" y1="33418" x2="89883" y2="32398"/>
                        <a14:foregroundMark x1="93506" y1="18878" x2="81602" y2="12500"/>
                        <a14:foregroundMark x1="74363" y1="24260" x2="73593" y2="25510"/>
                        <a14:foregroundMark x1="81602" y1="12500" x2="75043" y2="23155"/>
                        <a14:foregroundMark x1="78247" y1="36480" x2="78355" y2="36735"/>
                        <a14:foregroundMark x1="78138" y1="36224" x2="78247" y2="36480"/>
                        <a14:foregroundMark x1="78030" y1="35969" x2="78138" y2="36224"/>
                        <a14:foregroundMark x1="77922" y1="35714" x2="78030" y2="35969"/>
                        <a14:foregroundMark x1="77848" y1="35541" x2="77922" y2="35714"/>
                        <a14:foregroundMark x1="76407" y1="32143" x2="76665" y2="32751"/>
                        <a14:foregroundMark x1="73593" y1="25510" x2="76407" y2="32143"/>
                        <a14:foregroundMark x1="79957" y1="59439" x2="79847" y2="59278"/>
                        <a14:foregroundMark x1="80130" y1="59694" x2="79957" y2="59439"/>
                        <a14:foregroundMark x1="80302" y1="59948" x2="80130" y2="59694"/>
                        <a14:foregroundMark x1="79265" y1="60459" x2="79186" y2="60768"/>
                        <a14:foregroundMark x1="79330" y1="60204" x2="79265" y2="60459"/>
                        <a14:foregroundMark x1="79394" y1="59949" x2="79330" y2="60204"/>
                        <a14:foregroundMark x1="79448" y1="59737" x2="79394" y2="59949"/>
                        <a14:foregroundMark x1="86968" y1="53472" x2="86886" y2="53347"/>
                        <a14:foregroundMark x1="87032" y1="53571" x2="86504" y2="52765"/>
                        <a14:foregroundMark x1="87200" y1="53827" x2="87032" y2="53571"/>
                        <a14:foregroundMark x1="87367" y1="54082" x2="87200" y2="53827"/>
                        <a14:foregroundMark x1="87534" y1="54337" x2="87367" y2="54082"/>
                        <a14:foregroundMark x1="87701" y1="54592" x2="87534" y2="54337"/>
                        <a14:foregroundMark x1="87868" y1="54847" x2="87701" y2="54592"/>
                        <a14:foregroundMark x1="88035" y1="55102" x2="87868" y2="54847"/>
                        <a14:foregroundMark x1="88195" y1="55345" x2="88035" y2="55102"/>
                        <a14:foregroundMark x1="85076" y1="53571" x2="84306" y2="52085"/>
                        <a14:foregroundMark x1="85209" y1="53827" x2="85076" y2="53571"/>
                        <a14:foregroundMark x1="85392" y1="54179" x2="85209" y2="53827"/>
                        <a14:foregroundMark x1="86128" y1="55598" x2="86011" y2="55372"/>
                        <a14:foregroundMark x1="88934" y1="56301" x2="89610" y2="56888"/>
                        <a14:foregroundMark x1="86674" y1="54337" x2="86911" y2="54543"/>
                        <a14:foregroundMark x1="86381" y1="54082" x2="86674" y2="54337"/>
                        <a14:foregroundMark x1="86087" y1="53827" x2="86381" y2="54082"/>
                        <a14:foregroundMark x1="85792" y1="53571" x2="86087" y2="53827"/>
                        <a14:foregroundMark x1="85498" y1="53316" x2="85792" y2="53571"/>
                        <a14:foregroundMark x1="83550" y1="52806" x2="82468" y2="52551"/>
                        <a14:foregroundMark x1="81602" y1="52551" x2="81169" y2="52551"/>
                        <a14:foregroundMark x1="80736" y1="52551" x2="80519" y2="52551"/>
                        <a14:foregroundMark x1="79942" y1="53316" x2="79654" y2="53571"/>
                        <a14:foregroundMark x1="80231" y1="53061" x2="79942" y2="53316"/>
                        <a14:foregroundMark x1="80519" y1="52806" x2="80231" y2="53061"/>
                        <a14:foregroundMark x1="79328" y1="53827" x2="79004" y2="54082"/>
                        <a14:foregroundMark x1="79654" y1="53571" x2="79328" y2="53827"/>
                        <a14:foregroundMark x1="78932" y1="54847" x2="78788" y2="55357"/>
                        <a14:foregroundMark x1="79004" y1="54592" x2="78932" y2="54847"/>
                        <a14:foregroundMark x1="78571" y1="57143" x2="78571" y2="58163"/>
                        <a14:foregroundMark x1="78571" y1="57143" x2="78788" y2="58163"/>
                        <a14:foregroundMark x1="80087" y1="59694" x2="80303" y2="59949"/>
                        <a14:foregroundMark x1="79871" y1="59439" x2="80087" y2="59694"/>
                        <a14:foregroundMark x1="79184" y1="58630" x2="79871" y2="59439"/>
                        <a14:foregroundMark x1="80854" y1="61480" x2="80952" y2="61735"/>
                        <a14:foregroundMark x1="80755" y1="61224" x2="80854" y2="61480"/>
                        <a14:foregroundMark x1="80657" y1="60969" x2="80755" y2="61224"/>
                        <a14:foregroundMark x1="80559" y1="60714" x2="80657" y2="60969"/>
                        <a14:foregroundMark x1="80460" y1="60459" x2="80559" y2="60714"/>
                        <a14:foregroundMark x1="80361" y1="60204" x2="80460" y2="60459"/>
                        <a14:foregroundMark x1="80263" y1="59949" x2="80361" y2="60204"/>
                        <a14:foregroundMark x1="80165" y1="59694" x2="80263" y2="59949"/>
                        <a14:foregroundMark x1="80067" y1="59439" x2="80165" y2="59694"/>
                        <a14:foregroundMark x1="79870" y1="58929" x2="80067" y2="59439"/>
                        <a14:foregroundMark x1="80952" y1="61735" x2="77706" y2="61990"/>
                        <a14:foregroundMark x1="79194" y1="59439" x2="78893" y2="56600"/>
                        <a14:foregroundMark x1="79221" y1="59694" x2="79194" y2="59439"/>
                        <a14:foregroundMark x1="78788" y1="56576" x2="78788" y2="57398"/>
                        <a14:foregroundMark x1="79135" y1="54337" x2="79221" y2="53827"/>
                        <a14:foregroundMark x1="79048" y1="54847" x2="79135" y2="54337"/>
                        <a14:foregroundMark x1="78972" y1="55293" x2="79048" y2="54847"/>
                        <a14:foregroundMark x1="79499" y1="53571" x2="79654" y2="53316"/>
                        <a14:foregroundMark x1="79344" y1="53827" x2="79499" y2="53571"/>
                        <a14:foregroundMark x1="79035" y1="54337" x2="79344" y2="53827"/>
                        <a14:foregroundMark x1="78726" y1="54847" x2="79035" y2="54337"/>
                        <a14:foregroundMark x1="78571" y1="55102" x2="78726" y2="54847"/>
                        <a14:foregroundMark x1="78875" y1="54337" x2="79221" y2="53827"/>
                        <a14:foregroundMark x1="78528" y1="54847" x2="78875" y2="54337"/>
                        <a14:foregroundMark x1="78355" y1="55102" x2="78528" y2="54847"/>
                        <a14:foregroundMark x1="79316" y1="53827" x2="79437" y2="53571"/>
                        <a14:foregroundMark x1="79076" y1="54337" x2="79316" y2="53827"/>
                        <a14:foregroundMark x1="78836" y1="54847" x2="79076" y2="54337"/>
                        <a14:foregroundMark x1="78660" y1="55220" x2="78836" y2="54847"/>
                        <a14:foregroundMark x1="78907" y1="53827" x2="79004" y2="53571"/>
                        <a14:foregroundMark x1="78715" y1="54337" x2="78907" y2="53827"/>
                        <a14:foregroundMark x1="78523" y1="54847" x2="78715" y2="54337"/>
                        <a14:foregroundMark x1="78405" y1="55161" x2="78523" y2="54847"/>
                        <a14:foregroundMark x1="78178" y1="55108" x2="78355" y2="54847"/>
                        <a14:foregroundMark x1="80873" y1="53061" x2="81385" y2="52551"/>
                        <a14:foregroundMark x1="80617" y1="53316" x2="80873" y2="53061"/>
                        <a14:foregroundMark x1="80361" y1="53571" x2="80617" y2="53316"/>
                        <a14:foregroundMark x1="80104" y1="53827" x2="80361" y2="53571"/>
                        <a14:foregroundMark x1="79593" y1="54337" x2="80104" y2="53827"/>
                        <a14:foregroundMark x1="79082" y1="54847" x2="79593" y2="54337"/>
                        <a14:foregroundMark x1="78699" y1="55229" x2="79082" y2="54847"/>
                        <a14:foregroundMark x1="80087" y1="53061" x2="81844" y2="52371"/>
                        <a14:foregroundMark x1="52165" y1="79337" x2="51948" y2="91071"/>
                        <a14:foregroundMark x1="44372" y1="86224" x2="44372" y2="97194"/>
                        <a14:foregroundMark x1="44372" y1="97194" x2="50000" y2="97704"/>
                        <a14:foregroundMark x1="84293" y1="78571" x2="83117" y2="72959"/>
                        <a14:foregroundMark x1="87446" y1="93622" x2="84293" y2="78571"/>
                        <a14:foregroundMark x1="96564" y1="98892" x2="98701" y2="98724"/>
                        <a14:foregroundMark x1="95455" y1="98980" x2="96112" y2="98928"/>
                        <a14:foregroundMark x1="49351" y1="72449" x2="44372" y2="72449"/>
                        <a14:foregroundMark x1="49134" y1="71173" x2="56494" y2="73469"/>
                        <a14:foregroundMark x1="45455" y1="58418" x2="52814" y2="58418"/>
                        <a14:foregroundMark x1="6710" y1="98724" x2="1082" y2="98469"/>
                        <a14:foregroundMark x1="9091" y1="76276" x2="9091" y2="76786"/>
                        <a14:foregroundMark x1="9091" y1="75000" x2="9091" y2="76276"/>
                        <a14:foregroundMark x1="7792" y1="77296" x2="17532" y2="77296"/>
                        <a14:foregroundMark x1="15584" y1="77041" x2="17965" y2="77041"/>
                        <a14:foregroundMark x1="17100" y1="75255" x2="19264" y2="77041"/>
                        <a14:foregroundMark x1="7489" y1="76276" x2="8874" y2="75255"/>
                        <a14:foregroundMark x1="7143" y1="76531" x2="7489" y2="76276"/>
                        <a14:foregroundMark x1="10797" y1="76786" x2="17532" y2="75000"/>
                        <a14:foregroundMark x1="8874" y1="77296" x2="10797" y2="76786"/>
                        <a14:foregroundMark x1="14719" y1="62755" x2="24892" y2="72194"/>
                        <a14:foregroundMark x1="24892" y1="72194" x2="25108" y2="72449"/>
                        <a14:foregroundMark x1="14719" y1="69643" x2="10606" y2="67347"/>
                        <a14:foregroundMark x1="9740" y1="67602" x2="14502" y2="70918"/>
                        <a14:foregroundMark x1="17575" y1="61224" x2="19481" y2="62245"/>
                        <a14:foregroundMark x1="17099" y1="60969" x2="17575" y2="61224"/>
                        <a14:foregroundMark x1="16623" y1="60714" x2="17099" y2="60969"/>
                        <a14:foregroundMark x1="16147" y1="60459" x2="16623" y2="60714"/>
                        <a14:foregroundMark x1="15671" y1="60204" x2="16147" y2="60459"/>
                        <a14:foregroundMark x1="15195" y1="59949" x2="15671" y2="60204"/>
                        <a14:foregroundMark x1="14719" y1="59694" x2="15195" y2="59949"/>
                        <a14:foregroundMark x1="18398" y1="60969" x2="18831" y2="61224"/>
                        <a14:foregroundMark x1="17965" y1="60714" x2="18398" y2="60969"/>
                        <a14:foregroundMark x1="17532" y1="60459" x2="17965" y2="60714"/>
                        <a14:foregroundMark x1="17099" y1="60204" x2="17532" y2="60459"/>
                        <a14:foregroundMark x1="16666" y1="59949" x2="17099" y2="60204"/>
                        <a14:foregroundMark x1="16234" y1="59694" x2="16666" y2="59949"/>
                        <a14:foregroundMark x1="15801" y1="59439" x2="16234" y2="59694"/>
                        <a14:foregroundMark x1="15368" y1="59184" x2="15801" y2="59439"/>
                        <a14:foregroundMark x1="14935" y1="58929" x2="15368" y2="59184"/>
                        <a14:foregroundMark x1="19499" y1="60969" x2="19913" y2="61224"/>
                        <a14:foregroundMark x1="19084" y1="60714" x2="19499" y2="60969"/>
                        <a14:foregroundMark x1="18670" y1="60459" x2="19084" y2="60714"/>
                        <a14:foregroundMark x1="18255" y1="60204" x2="18670" y2="60459"/>
                        <a14:foregroundMark x1="17840" y1="59949" x2="18255" y2="60204"/>
                        <a14:foregroundMark x1="17426" y1="59694" x2="17840" y2="59949"/>
                        <a14:foregroundMark x1="17011" y1="59439" x2="17426" y2="59694"/>
                        <a14:foregroundMark x1="16596" y1="59184" x2="17011" y2="59439"/>
                        <a14:foregroundMark x1="14935" y1="58163" x2="16596" y2="59184"/>
                        <a14:foregroundMark x1="24892" y1="73469" x2="25325" y2="71684"/>
                        <a14:foregroundMark x1="74742" y1="20386" x2="85931" y2="13010"/>
                        <a14:foregroundMark x1="85931" y1="13010" x2="93290" y2="26786"/>
                        <a14:foregroundMark x1="93084" y1="31888" x2="93074" y2="32143"/>
                        <a14:foregroundMark x1="93290" y1="26786" x2="93084" y2="31888"/>
                        <a14:foregroundMark x1="93290" y1="18878" x2="85065" y2="12500"/>
                        <a14:foregroundMark x1="91558" y1="16071" x2="80736" y2="10969"/>
                        <a14:foregroundMark x1="80736" y1="10969" x2="73373" y2="20494"/>
                        <a14:foregroundMark x1="74840" y1="33418" x2="74987" y2="33959"/>
                        <a14:foregroundMark x1="74771" y1="33163" x2="74840" y2="33418"/>
                        <a14:foregroundMark x1="74702" y1="32908" x2="74771" y2="33163"/>
                        <a14:foregroundMark x1="74494" y1="32143" x2="74702" y2="32908"/>
                        <a14:foregroundMark x1="72395" y1="24414" x2="74494" y2="32143"/>
                        <a14:foregroundMark x1="76696" y1="36371" x2="79221" y2="38520"/>
                        <a14:foregroundMark x1="76840" y1="27551" x2="80087" y2="28061"/>
                        <a14:foregroundMark x1="75108" y1="15306" x2="86580" y2="11224"/>
                        <a14:foregroundMark x1="86580" y1="11224" x2="88528" y2="11480"/>
                        <a14:foregroundMark x1="80880" y1="60204" x2="81385" y2="60459"/>
                        <a14:foregroundMark x1="80375" y1="59949" x2="80880" y2="60204"/>
                        <a14:foregroundMark x1="79870" y1="59694" x2="80375" y2="59949"/>
                        <a14:foregroundMark x1="79365" y1="59439" x2="79870" y2="59694"/>
                        <a14:foregroundMark x1="78355" y1="58929" x2="79365" y2="59439"/>
                        <a14:foregroundMark x1="81540" y1="61735" x2="81602" y2="62245"/>
                        <a14:foregroundMark x1="81509" y1="61480" x2="81540" y2="61735"/>
                        <a14:foregroundMark x1="81478" y1="61224" x2="81509" y2="61480"/>
                        <a14:foregroundMark x1="81447" y1="60969" x2="81478" y2="61224"/>
                        <a14:foregroundMark x1="81416" y1="60714" x2="81447" y2="60969"/>
                        <a14:foregroundMark x1="81385" y1="60459" x2="81416" y2="60714"/>
                        <a14:foregroundMark x1="81169" y1="63776" x2="81169" y2="63776"/>
                        <a14:foregroundMark x1="80736" y1="63776" x2="80736" y2="63776"/>
                        <a14:foregroundMark x1="79437" y1="63776" x2="79437" y2="63776"/>
                        <a14:foregroundMark x1="78788" y1="63776" x2="78788" y2="63776"/>
                        <a14:foregroundMark x1="78139" y1="63520" x2="78139" y2="63520"/>
                        <a14:foregroundMark x1="77273" y1="62755" x2="77273" y2="62755"/>
                        <a14:foregroundMark x1="76840" y1="61990" x2="76840" y2="61990"/>
                        <a14:foregroundMark x1="76623" y1="61224" x2="76623" y2="61224"/>
                        <a14:foregroundMark x1="86364" y1="56633" x2="86364" y2="56633"/>
                        <a14:foregroundMark x1="88528" y1="57398" x2="88528" y2="57398"/>
                        <a14:foregroundMark x1="89827" y1="56378" x2="89827" y2="56378"/>
                        <a14:foregroundMark x1="90043" y1="55357" x2="90043" y2="55357"/>
                        <a14:foregroundMark x1="90260" y1="53827" x2="90260" y2="53827"/>
                        <a14:foregroundMark x1="89177" y1="52806" x2="89177" y2="52806"/>
                        <a14:foregroundMark x1="88745" y1="51786" x2="88745" y2="51786"/>
                        <a14:foregroundMark x1="90909" y1="13776" x2="91775" y2="14286"/>
                        <a14:foregroundMark x1="19913" y1="60714" x2="19913" y2="60714"/>
                        <a14:foregroundMark x1="18182" y1="74490" x2="18182" y2="74490"/>
                        <a14:foregroundMark x1="18398" y1="75000" x2="17965" y2="74490"/>
                        <a14:foregroundMark x1="8442" y1="75000" x2="8442" y2="74490"/>
                        <a14:foregroundMark x1="87013" y1="57398" x2="87013" y2="57398"/>
                        <a14:foregroundMark x1="76623" y1="60459" x2="76623" y2="60459"/>
                        <a14:foregroundMark x1="77706" y1="58673" x2="77706" y2="58673"/>
                        <a14:foregroundMark x1="79870" y1="63776" x2="79870" y2="63776"/>
                        <a14:foregroundMark x1="87229" y1="52296" x2="87229" y2="52296"/>
                        <a14:foregroundMark x1="89827" y1="52806" x2="89827" y2="52806"/>
                        <a14:foregroundMark x1="87446" y1="51531" x2="87446" y2="51531"/>
                        <a14:foregroundMark x1="90476" y1="54847" x2="90476" y2="54847"/>
                        <a14:foregroundMark x1="90476" y1="55357" x2="90476" y2="55357"/>
                        <a14:foregroundMark x1="90260" y1="54847" x2="90260" y2="54847"/>
                        <a14:foregroundMark x1="90476" y1="55102" x2="90476" y2="55102"/>
                        <a14:foregroundMark x1="90260" y1="55102" x2="90260" y2="55102"/>
                        <a14:foregroundMark x1="90260" y1="54847" x2="90260" y2="54847"/>
                        <a14:foregroundMark x1="90260" y1="54847" x2="90260" y2="54847"/>
                        <a14:foregroundMark x1="90260" y1="55357" x2="90043" y2="55102"/>
                        <a14:foregroundMark x1="94805" y1="23724" x2="94805" y2="23724"/>
                        <a14:backgroundMark x1="82251" y1="68878" x2="93290" y2="62245"/>
                        <a14:backgroundMark x1="93290" y1="62245" x2="93939" y2="59439"/>
                        <a14:backgroundMark x1="88961" y1="67857" x2="92424" y2="65306"/>
                        <a14:backgroundMark x1="74675" y1="64796" x2="85065" y2="68112"/>
                        <a14:backgroundMark x1="84416" y1="65306" x2="95022" y2="56122"/>
                        <a14:backgroundMark x1="95022" y1="56122" x2="95455" y2="54592"/>
                        <a14:backgroundMark x1="91517" y1="51786" x2="90043" y2="46173"/>
                        <a14:backgroundMark x1="91785" y1="52806" x2="91517" y2="51786"/>
                        <a14:backgroundMark x1="92013" y1="53676" x2="91785" y2="52806"/>
                        <a14:backgroundMark x1="92321" y1="54847" x2="92128" y2="54111"/>
                        <a14:backgroundMark x1="92388" y1="55102" x2="92321" y2="54847"/>
                        <a14:backgroundMark x1="92455" y1="55357" x2="92388" y2="55102"/>
                        <a14:backgroundMark x1="92723" y1="56378" x2="92455" y2="55357"/>
                        <a14:backgroundMark x1="92857" y1="56888" x2="92723" y2="56378"/>
                        <a14:backgroundMark x1="93521" y1="56378" x2="93723" y2="56888"/>
                        <a14:backgroundMark x1="93117" y1="55357" x2="93521" y2="56378"/>
                        <a14:backgroundMark x1="93016" y1="55102" x2="93117" y2="55357"/>
                        <a14:backgroundMark x1="92915" y1="54847" x2="93016" y2="55102"/>
                        <a14:backgroundMark x1="92511" y1="53827" x2="92915" y2="54847"/>
                        <a14:backgroundMark x1="92107" y1="52806" x2="92511" y2="53827"/>
                        <a14:backgroundMark x1="91703" y1="51786" x2="92107" y2="52806"/>
                        <a14:backgroundMark x1="90693" y1="49235" x2="91703" y2="51786"/>
                        <a14:backgroundMark x1="82035" y1="63010" x2="82900" y2="62500"/>
                        <a14:backgroundMark x1="82604" y1="62077" x2="82468" y2="63520"/>
                        <a14:backgroundMark x1="87836" y1="60065" x2="90260" y2="60714"/>
                        <a14:backgroundMark x1="86945" y1="59826" x2="87643" y2="60013"/>
                        <a14:backgroundMark x1="85498" y1="59439" x2="86869" y2="59806"/>
                        <a14:backgroundMark x1="92857" y1="50765" x2="83697" y2="49416"/>
                        <a14:backgroundMark x1="75110" y1="58713" x2="73593" y2="60459"/>
                        <a14:backgroundMark x1="73431" y1="62755" x2="73160" y2="66582"/>
                        <a14:backgroundMark x1="73485" y1="61990" x2="73431" y2="62755"/>
                        <a14:backgroundMark x1="73539" y1="61224" x2="73485" y2="61990"/>
                        <a14:backgroundMark x1="73593" y1="60459" x2="73539" y2="61224"/>
                        <a14:backgroundMark x1="77886" y1="52786" x2="78186" y2="54282"/>
                        <a14:backgroundMark x1="76407" y1="45408" x2="77377" y2="50247"/>
                        <a14:backgroundMark x1="77056" y1="54847" x2="76840" y2="56122"/>
                        <a14:backgroundMark x1="80303" y1="55357" x2="80952" y2="55357"/>
                        <a14:backgroundMark x1="80952" y1="54847" x2="81385" y2="54337"/>
                        <a14:backgroundMark x1="83333" y1="55102" x2="83766" y2="56378"/>
                        <a14:backgroundMark x1="84632" y1="57398" x2="85065" y2="58418"/>
                        <a14:backgroundMark x1="86580" y1="58929" x2="86147" y2="58163"/>
                        <a14:backgroundMark x1="84416" y1="57908" x2="86797" y2="59184"/>
                        <a14:backgroundMark x1="43506" y1="84184" x2="43506" y2="86224"/>
                        <a14:backgroundMark x1="74675" y1="34184" x2="76190" y2="36735"/>
                        <a14:backgroundMark x1="71212" y1="20663" x2="71429" y2="24490"/>
                        <a14:backgroundMark x1="93290" y1="33418" x2="93723" y2="32143"/>
                        <a14:backgroundMark x1="95671" y1="99745" x2="96104" y2="99745"/>
                        <a14:backgroundMark x1="75108" y1="33929" x2="75108" y2="33929"/>
                        <a14:backgroundMark x1="74242" y1="33163" x2="74242" y2="33163"/>
                        <a14:backgroundMark x1="74459" y1="33163" x2="74459" y2="33163"/>
                        <a14:backgroundMark x1="74675" y1="33418" x2="74675" y2="33418"/>
                        <a14:backgroundMark x1="75108" y1="32908" x2="75108" y2="32908"/>
                        <a14:backgroundMark x1="75108" y1="33418" x2="75108" y2="33418"/>
                        <a14:backgroundMark x1="74242" y1="32143" x2="74242" y2="32143"/>
                        <a14:backgroundMark x1="76623" y1="36480" x2="76623" y2="36480"/>
                        <a14:backgroundMark x1="76623" y1="35714" x2="76623" y2="35714"/>
                        <a14:backgroundMark x1="76840" y1="35969" x2="76840" y2="35969"/>
                        <a14:backgroundMark x1="76623" y1="36480" x2="76623" y2="36480"/>
                        <a14:backgroundMark x1="77056" y1="36480" x2="77056" y2="36480"/>
                        <a14:backgroundMark x1="93290" y1="31888" x2="93290" y2="31888"/>
                        <a14:backgroundMark x1="81385" y1="64031" x2="81385" y2="64031"/>
                        <a14:backgroundMark x1="81602" y1="63520" x2="81602" y2="63520"/>
                        <a14:backgroundMark x1="19697" y1="60714" x2="19697" y2="60714"/>
                        <a14:backgroundMark x1="19264" y1="60204" x2="19264" y2="60204"/>
                        <a14:backgroundMark x1="20130" y1="60969" x2="20130" y2="60969"/>
                        <a14:backgroundMark x1="79004" y1="61224" x2="79004" y2="61224"/>
                        <a14:backgroundMark x1="88312" y1="54592" x2="88312" y2="54592"/>
                        <a14:backgroundMark x1="87879" y1="54847" x2="87879" y2="54847"/>
                        <a14:backgroundMark x1="87879" y1="54337" x2="87879" y2="54337"/>
                        <a14:backgroundMark x1="78788" y1="61224" x2="78788" y2="61224"/>
                        <a14:backgroundMark x1="79437" y1="60969" x2="79437" y2="60969"/>
                        <a14:backgroundMark x1="79004" y1="60459" x2="79004" y2="60459"/>
                        <a14:backgroundMark x1="88095" y1="55867" x2="88095" y2="55867"/>
                        <a14:backgroundMark x1="79654" y1="62245" x2="79654" y2="62245"/>
                        <a14:backgroundMark x1="79221" y1="61735" x2="79221" y2="61735"/>
                        <a14:backgroundMark x1="79870" y1="61480" x2="79870" y2="61480"/>
                        <a14:backgroundMark x1="87446" y1="55102" x2="87446" y2="55102"/>
                        <a14:backgroundMark x1="87446" y1="53827" x2="87446" y2="53827"/>
                        <a14:backgroundMark x1="78788" y1="62245" x2="78788" y2="62245"/>
                        <a14:backgroundMark x1="79004" y1="62245" x2="79004" y2="62245"/>
                        <a14:backgroundMark x1="79221" y1="62245" x2="79221" y2="62245"/>
                        <a14:backgroundMark x1="79437" y1="62245" x2="79437" y2="62245"/>
                        <a14:backgroundMark x1="80303" y1="60714" x2="80303" y2="60714"/>
                        <a14:backgroundMark x1="80519" y1="60969" x2="80519" y2="60969"/>
                        <a14:backgroundMark x1="80519" y1="61735" x2="80519" y2="61735"/>
                        <a14:backgroundMark x1="87446" y1="54592" x2="87446" y2="54592"/>
                        <a14:backgroundMark x1="78788" y1="53061" x2="78788" y2="53061"/>
                        <a14:backgroundMark x1="78788" y1="53316" x2="78788" y2="53316"/>
                        <a14:backgroundMark x1="78571" y1="53571" x2="78571" y2="53571"/>
                        <a14:backgroundMark x1="77922" y1="54847" x2="77922" y2="54847"/>
                        <a14:backgroundMark x1="79870" y1="54337" x2="79870" y2="54337"/>
                        <a14:backgroundMark x1="80303" y1="53827" x2="80303" y2="53827"/>
                        <a14:backgroundMark x1="80736" y1="53571" x2="80736" y2="53571"/>
                        <a14:backgroundMark x1="84416" y1="52041" x2="84416" y2="52041"/>
                        <a14:backgroundMark x1="83983" y1="52041" x2="83983" y2="52041"/>
                        <a14:backgroundMark x1="81169" y1="63776" x2="81169" y2="63776"/>
                        <a14:backgroundMark x1="82035" y1="62245" x2="82035" y2="62245"/>
                        <a14:backgroundMark x1="80952" y1="64286" x2="80952" y2="64286"/>
                        <a14:backgroundMark x1="79654" y1="60459" x2="79654" y2="60459"/>
                        <a14:backgroundMark x1="79437" y1="59949" x2="79437" y2="59949"/>
                        <a14:backgroundMark x1="79437" y1="59694" x2="79437" y2="59694"/>
                        <a14:backgroundMark x1="79221" y1="59439" x2="79221" y2="59439"/>
                        <a14:backgroundMark x1="88312" y1="55612" x2="88312" y2="55612"/>
                        <a14:backgroundMark x1="86580" y1="54592" x2="86580" y2="54592"/>
                        <a14:backgroundMark x1="78788" y1="61480" x2="78788" y2="61480"/>
                        <a14:backgroundMark x1="77922" y1="60969" x2="77922" y2="60969"/>
                        <a14:backgroundMark x1="78788" y1="59694" x2="78788" y2="59694"/>
                        <a14:backgroundMark x1="79870" y1="59949" x2="79870" y2="59949"/>
                        <a14:backgroundMark x1="79870" y1="59694" x2="79870" y2="59694"/>
                        <a14:backgroundMark x1="78571" y1="61735" x2="78571" y2="61735"/>
                        <a14:backgroundMark x1="78139" y1="61735" x2="78139" y2="61735"/>
                        <a14:backgroundMark x1="77706" y1="61480" x2="77706" y2="61480"/>
                        <a14:backgroundMark x1="77922" y1="62245" x2="77922" y2="62245"/>
                        <a14:backgroundMark x1="78355" y1="62500" x2="78355" y2="62500"/>
                        <a14:backgroundMark x1="80736" y1="64031" x2="80736" y2="64031"/>
                        <a14:backgroundMark x1="80519" y1="61224" x2="80519" y2="61224"/>
                        <a14:backgroundMark x1="80303" y1="60204" x2="80303" y2="60204"/>
                        <a14:backgroundMark x1="80952" y1="61224" x2="80952" y2="61224"/>
                        <a14:backgroundMark x1="80736" y1="60714" x2="80736" y2="60714"/>
                        <a14:backgroundMark x1="88961" y1="55102" x2="88961" y2="55102"/>
                        <a14:backgroundMark x1="87013" y1="54592" x2="87013" y2="54592"/>
                        <a14:backgroundMark x1="87013" y1="54082" x2="87013" y2="54082"/>
                        <a14:backgroundMark x1="86580" y1="54082" x2="86580" y2="54082"/>
                        <a14:backgroundMark x1="87229" y1="53571" x2="87229" y2="53571"/>
                        <a14:backgroundMark x1="88745" y1="56378" x2="88745" y2="56378"/>
                        <a14:backgroundMark x1="89394" y1="56122" x2="89394" y2="56122"/>
                        <a14:backgroundMark x1="88528" y1="55867" x2="88528" y2="55867"/>
                        <a14:backgroundMark x1="88745" y1="55867" x2="88745" y2="55867"/>
                        <a14:backgroundMark x1="89610" y1="55357" x2="89610" y2="55357"/>
                        <a14:backgroundMark x1="80952" y1="61480" x2="80952" y2="61480"/>
                        <a14:backgroundMark x1="76623" y1="36224" x2="76623" y2="36224"/>
                        <a14:backgroundMark x1="92857" y1="32398" x2="92857" y2="32398"/>
                        <a14:backgroundMark x1="93074" y1="32398" x2="93074" y2="32398"/>
                        <a14:backgroundMark x1="54329" y1="96939" x2="54329" y2="96939"/>
                        <a14:backgroundMark x1="54329" y1="95408" x2="54329" y2="95408"/>
                        <a14:backgroundMark x1="54545" y1="94898" x2="54545" y2="94898"/>
                        <a14:backgroundMark x1="54329" y1="94133" x2="54329" y2="94133"/>
                        <a14:backgroundMark x1="54545" y1="93622" x2="54545" y2="93622"/>
                        <a14:backgroundMark x1="81385" y1="83929" x2="81385" y2="83929"/>
                        <a14:backgroundMark x1="95671" y1="99490" x2="95671" y2="99490"/>
                        <a14:backgroundMark x1="95238" y1="99490" x2="95238" y2="99490"/>
                        <a14:backgroundMark x1="87662" y1="78571" x2="87662" y2="78571"/>
                        <a14:backgroundMark x1="27706" y1="42092" x2="27706" y2="42092"/>
                        <a14:backgroundMark x1="24026" y1="40561" x2="24026" y2="40561"/>
                        <a14:backgroundMark x1="19264" y1="60459" x2="19264" y2="60459"/>
                        <a14:backgroundMark x1="19481" y1="60969" x2="19481" y2="60969"/>
                        <a14:backgroundMark x1="19913" y1="61224" x2="19913" y2="61224"/>
                        <a14:backgroundMark x1="18615" y1="59949" x2="18615" y2="59949"/>
                        <a14:backgroundMark x1="6926" y1="76786" x2="6926" y2="76786"/>
                        <a14:backgroundMark x1="6926" y1="76276" x2="6926" y2="76276"/>
                        <a14:backgroundMark x1="18831" y1="59184" x2="18831" y2="59184"/>
                        <a14:backgroundMark x1="18615" y1="59439" x2="18615" y2="59439"/>
                        <a14:backgroundMark x1="18398" y1="59439" x2="18398" y2="59439"/>
                        <a14:backgroundMark x1="18398" y1="59694" x2="18398" y2="59694"/>
                        <a14:backgroundMark x1="17965" y1="59184" x2="17965" y2="59184"/>
                        <a14:backgroundMark x1="18182" y1="59439" x2="18182" y2="59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1530267"/>
            <a:ext cx="6994358" cy="5123029"/>
          </a:xfrm>
        </p:spPr>
      </p:pic>
    </p:spTree>
    <p:extLst>
      <p:ext uri="{BB962C8B-B14F-4D97-AF65-F5344CB8AC3E}">
        <p14:creationId xmlns:p14="http://schemas.microsoft.com/office/powerpoint/2010/main" val="33922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49448A2-4734-4812-BF5E-071B20BEF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5912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3028">
                  <a:extLst>
                    <a:ext uri="{9D8B030D-6E8A-4147-A177-3AD203B41FA5}">
                      <a16:colId xmlns:a16="http://schemas.microsoft.com/office/drawing/2014/main" val="3258113497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975645430"/>
                    </a:ext>
                  </a:extLst>
                </a:gridCol>
                <a:gridCol w="3240258">
                  <a:extLst>
                    <a:ext uri="{9D8B030D-6E8A-4147-A177-3AD203B41FA5}">
                      <a16:colId xmlns:a16="http://schemas.microsoft.com/office/drawing/2014/main" val="2644296053"/>
                    </a:ext>
                  </a:extLst>
                </a:gridCol>
                <a:gridCol w="4407877">
                  <a:extLst>
                    <a:ext uri="{9D8B030D-6E8A-4147-A177-3AD203B41FA5}">
                      <a16:colId xmlns:a16="http://schemas.microsoft.com/office/drawing/2014/main" val="2662961792"/>
                    </a:ext>
                  </a:extLst>
                </a:gridCol>
              </a:tblGrid>
              <a:tr h="416289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3857"/>
                  </a:ext>
                </a:extLst>
              </a:tr>
              <a:tr h="416289">
                <a:tc gridSpan="2">
                  <a:txBody>
                    <a:bodyPr/>
                    <a:lstStyle/>
                    <a:p>
                      <a:r>
                        <a:rPr lang="ru-RU" sz="1600" i="1" dirty="0"/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среднего звена: Юрист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104"/>
                  </a:ext>
                </a:extLst>
              </a:tr>
              <a:tr h="380877">
                <a:tc gridSpan="2">
                  <a:txBody>
                    <a:bodyPr/>
                    <a:lstStyle/>
                    <a:p>
                      <a:r>
                        <a:rPr lang="ru-RU" sz="1600" i="1" dirty="0"/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51453"/>
                  </a:ext>
                </a:extLst>
              </a:tr>
              <a:tr h="512215">
                <a:tc gridSpan="2">
                  <a:txBody>
                    <a:bodyPr/>
                    <a:lstStyle/>
                    <a:p>
                      <a:r>
                        <a:rPr lang="ru-RU" sz="1600" i="1" dirty="0"/>
                        <a:t>Профильные предметы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обществознание, русский язык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43453"/>
                  </a:ext>
                </a:extLst>
              </a:tr>
              <a:tr h="82117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 направлен на формирование у студентов профессиональных компетенций в области права, необходимых для работы в органах социальной защиты, юридических компаниях, прокуратуре, нотариальных конторах и других организациях.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31210"/>
                  </a:ext>
                </a:extLst>
              </a:tr>
              <a:tr h="65009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прав граждан в сфере пенсионного обеспечения и социальной защиты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51588"/>
                  </a:ext>
                </a:extLst>
              </a:tr>
              <a:tr h="65009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19533"/>
                  </a:ext>
                </a:extLst>
              </a:tr>
              <a:tr h="1300190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аналитическое мышление;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 к деталям;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и дисциплина;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этические принципы;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убеждать;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 мышление;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интеллект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28338"/>
                  </a:ext>
                </a:extLst>
              </a:tr>
              <a:tr h="65009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специальность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53642"/>
                  </a:ext>
                </a:extLst>
              </a:tr>
              <a:tr h="106068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органы;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правоохранительные органы;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суды и прокуратура;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пенсионный фонд РФ;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социальной защиты;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службы предприятий;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адвокатские и нотариальные конторы;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правозащитные организации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20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7ECF35">
                <a:lumMod val="100000"/>
                <a:alpha val="50000"/>
              </a:srgbClr>
            </a:gs>
            <a:gs pos="14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5009B-8FE1-4C02-B70C-EB8B69E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1" y="172620"/>
            <a:ext cx="8117305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43.02.16 Туризм и гостеприимство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C324C87-64D2-4FD8-BCDE-B3C7255CB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8200" l="197" r="99803">
                        <a14:foregroundMark x1="36624" y1="24400" x2="36920" y2="13000"/>
                        <a14:foregroundMark x1="36920" y1="13000" x2="36920" y2="13000"/>
                        <a14:foregroundMark x1="34946" y1="10600" x2="34452" y2="11000"/>
                        <a14:foregroundMark x1="35637" y1="90800" x2="35933" y2="90800"/>
                        <a14:foregroundMark x1="38915" y1="92200" x2="38993" y2="94400"/>
                        <a14:foregroundMark x1="38894" y1="91600" x2="38915" y2="92200"/>
                        <a14:foregroundMark x1="46002" y1="81400" x2="46681" y2="90339"/>
                        <a14:foregroundMark x1="45508" y1="34000" x2="50049" y2="30600"/>
                        <a14:foregroundMark x1="44126" y1="40600" x2="45903" y2="31000"/>
                        <a14:foregroundMark x1="52279" y1="33800" x2="53998" y2="39200"/>
                        <a14:foregroundMark x1="52024" y1="33000" x2="52279" y2="33800"/>
                        <a14:foregroundMark x1="51965" y1="33200" x2="51728" y2="32600"/>
                        <a14:foregroundMark x1="52202" y1="33800" x2="51965" y2="33200"/>
                        <a14:foregroundMark x1="54492" y1="39600" x2="52202" y2="33800"/>
                        <a14:foregroundMark x1="53029" y1="33800" x2="53406" y2="34800"/>
                        <a14:foregroundMark x1="52802" y1="33200" x2="53029" y2="33800"/>
                        <a14:foregroundMark x1="52122" y1="31400" x2="52802" y2="33200"/>
                        <a14:foregroundMark x1="53089" y1="33800" x2="53998" y2="37400"/>
                        <a14:foregroundMark x1="52963" y1="33301" x2="53089" y2="33800"/>
                        <a14:foregroundMark x1="51826" y1="28800" x2="52332" y2="30800"/>
                        <a14:foregroundMark x1="35637" y1="10600" x2="37216" y2="12200"/>
                        <a14:foregroundMark x1="58567" y1="92200" x2="58539" y2="93600"/>
                        <a14:foregroundMark x1="60000" y1="19600" x2="58567" y2="92200"/>
                        <a14:foregroundMark x1="60012" y1="19000" x2="60000" y2="19600"/>
                        <a14:foregroundMark x1="60020" y1="18600" x2="60012" y2="19000"/>
                        <a14:foregroundMark x1="60053" y1="16927" x2="60040" y2="17600"/>
                        <a14:foregroundMark x1="60316" y1="3600" x2="60062" y2="16479"/>
                        <a14:foregroundMark x1="63678" y1="59800" x2="64758" y2="31000"/>
                        <a14:foregroundMark x1="63655" y1="60400" x2="63678" y2="59800"/>
                        <a14:foregroundMark x1="63625" y1="61200" x2="63655" y2="60400"/>
                        <a14:foregroundMark x1="63595" y1="62000" x2="63625" y2="61200"/>
                        <a14:foregroundMark x1="63558" y1="63000" x2="63595" y2="62000"/>
                        <a14:foregroundMark x1="63520" y1="64000" x2="63558" y2="63000"/>
                        <a14:foregroundMark x1="63490" y1="64800" x2="63520" y2="64000"/>
                        <a14:foregroundMark x1="63460" y1="65600" x2="63490" y2="64800"/>
                        <a14:foregroundMark x1="63438" y1="66200" x2="63460" y2="65600"/>
                        <a14:foregroundMark x1="63415" y1="66800" x2="63438" y2="66200"/>
                        <a14:foregroundMark x1="63370" y1="68000" x2="63415" y2="66800"/>
                        <a14:foregroundMark x1="63325" y1="69200" x2="63370" y2="68000"/>
                        <a14:foregroundMark x1="63288" y1="70200" x2="63325" y2="69200"/>
                        <a14:foregroundMark x1="63243" y1="71400" x2="63288" y2="70200"/>
                        <a14:foregroundMark x1="63198" y1="72600" x2="63243" y2="71400"/>
                        <a14:foregroundMark x1="63168" y1="73400" x2="63198" y2="72600"/>
                        <a14:foregroundMark x1="63115" y1="74800" x2="63168" y2="73400"/>
                        <a14:foregroundMark x1="63078" y1="75800" x2="63115" y2="74800"/>
                        <a14:foregroundMark x1="63040" y1="76800" x2="63078" y2="75800"/>
                        <a14:foregroundMark x1="63018" y1="77400" x2="63040" y2="76800"/>
                        <a14:foregroundMark x1="62988" y1="78200" x2="63018" y2="77400"/>
                        <a14:foregroundMark x1="62951" y1="79200" x2="62988" y2="78200"/>
                        <a14:foregroundMark x1="62876" y1="81200" x2="62951" y2="79200"/>
                        <a14:foregroundMark x1="62471" y1="92000" x2="62876" y2="81200"/>
                        <a14:foregroundMark x1="62441" y1="92800" x2="62471" y2="92000"/>
                        <a14:foregroundMark x1="62371" y1="94669" x2="62441" y2="92800"/>
                        <a14:foregroundMark x1="64758" y1="31000" x2="62192" y2="20800"/>
                        <a14:foregroundMark x1="63870" y1="24800" x2="69200" y2="31400"/>
                        <a14:foregroundMark x1="70633" y1="19400" x2="70681" y2="19000"/>
                        <a14:foregroundMark x1="70490" y1="20600" x2="70633" y2="19400"/>
                        <a14:foregroundMark x1="70442" y1="21000" x2="70490" y2="20600"/>
                        <a14:foregroundMark x1="69200" y1="31400" x2="70442" y2="21000"/>
                        <a14:foregroundMark x1="70681" y1="19000" x2="72063" y2="15000"/>
                        <a14:foregroundMark x1="61895" y1="7200" x2="59427" y2="9600"/>
                        <a14:foregroundMark x1="58243" y1="4600" x2="61106" y2="2800"/>
                        <a14:foregroundMark x1="49358" y1="27800" x2="49358" y2="15600"/>
                        <a14:foregroundMark x1="21323" y1="1400" x2="23001" y2="3400"/>
                        <a14:foregroundMark x1="35439" y1="93400" x2="34551" y2="93400"/>
                        <a14:foregroundMark x1="59278" y1="94800" x2="59822" y2="94800"/>
                        <a14:foregroundMark x1="57256" y1="94800" x2="58434" y2="94800"/>
                        <a14:foregroundMark x1="63771" y1="94800" x2="63475" y2="93000"/>
                        <a14:foregroundMark x1="48667" y1="98200" x2="49852" y2="87000"/>
                        <a14:foregroundMark x1="47976" y1="67400" x2="48766" y2="64000"/>
                        <a14:foregroundMark x1="49556" y1="37200" x2="49556" y2="38200"/>
                        <a14:foregroundMark x1="49062" y1="45400" x2="49852" y2="47000"/>
                        <a14:foregroundMark x1="20138" y1="6800" x2="20632" y2="8800"/>
                        <a14:foregroundMark x1="78392" y1="18400" x2="80454" y2="26600"/>
                        <a14:foregroundMark x1="77789" y1="16000" x2="78392" y2="18400"/>
                        <a14:foregroundMark x1="80454" y1="26600" x2="76407" y2="34800"/>
                        <a14:foregroundMark x1="76407" y1="34800" x2="74334" y2="61600"/>
                        <a14:foregroundMark x1="74334" y1="61600" x2="76308" y2="48000"/>
                        <a14:foregroundMark x1="76308" y1="48000" x2="78875" y2="57800"/>
                        <a14:foregroundMark x1="78875" y1="57800" x2="78875" y2="70200"/>
                        <a14:foregroundMark x1="78875" y1="70200" x2="77295" y2="77800"/>
                        <a14:foregroundMark x1="73939" y1="81200" x2="73939" y2="68400"/>
                        <a14:foregroundMark x1="73939" y1="89600" x2="76900" y2="90000"/>
                        <a14:foregroundMark x1="74334" y1="45600" x2="76900" y2="30600"/>
                        <a14:foregroundMark x1="78973" y1="50000" x2="79368" y2="32600"/>
                        <a14:foregroundMark x1="80257" y1="43200" x2="80257" y2="24800"/>
                        <a14:foregroundMark x1="80454" y1="20400" x2="82527" y2="35000"/>
                        <a14:foregroundMark x1="77690" y1="21400" x2="76111" y2="31000"/>
                        <a14:foregroundMark x1="73248" y1="47800" x2="75716" y2="35400"/>
                        <a14:foregroundMark x1="72853" y1="48000" x2="76111" y2="28400"/>
                        <a14:foregroundMark x1="72557" y1="46600" x2="74334" y2="36600"/>
                        <a14:foregroundMark x1="73643" y1="39600" x2="74432" y2="36200"/>
                        <a14:foregroundMark x1="75913" y1="30800" x2="76900" y2="21800"/>
                        <a14:foregroundMark x1="76670" y1="21800" x2="76802" y2="21200"/>
                        <a14:foregroundMark x1="76012" y1="24800" x2="76670" y2="21800"/>
                        <a14:foregroundMark x1="76459" y1="21400" x2="76604" y2="21000"/>
                        <a14:foregroundMark x1="76314" y1="21800" x2="76459" y2="21400"/>
                        <a14:foregroundMark x1="75518" y1="24000" x2="76314" y2="21800"/>
                        <a14:foregroundMark x1="76269" y1="20800" x2="76703" y2="20400"/>
                        <a14:foregroundMark x1="75617" y1="21400" x2="76269" y2="20800"/>
                        <a14:foregroundMark x1="79961" y1="7800" x2="80454" y2="6800"/>
                        <a14:foregroundMark x1="77394" y1="12400" x2="79763" y2="8200"/>
                        <a14:foregroundMark x1="78875" y1="8400" x2="81580" y2="9107"/>
                        <a14:foregroundMark x1="78973" y1="5400" x2="81181" y2="7120"/>
                        <a14:foregroundMark x1="80454" y1="6600" x2="81046" y2="6800"/>
                        <a14:foregroundMark x1="84699" y1="41000" x2="86180" y2="42800"/>
                        <a14:foregroundMark x1="84205" y1="40400" x2="84699" y2="41000"/>
                        <a14:foregroundMark x1="90931" y1="59997" x2="90979" y2="60600"/>
                        <a14:foregroundMark x1="90817" y1="58558" x2="90915" y2="59799"/>
                        <a14:foregroundMark x1="89756" y1="45200" x2="90790" y2="58213"/>
                        <a14:foregroundMark x1="89676" y1="44200" x2="89724" y2="44800"/>
                        <a14:foregroundMark x1="89628" y1="43600" x2="89676" y2="44200"/>
                        <a14:foregroundMark x1="89596" y1="43200" x2="89628" y2="43600"/>
                        <a14:foregroundMark x1="88944" y1="35000" x2="89596" y2="43200"/>
                        <a14:foregroundMark x1="95561" y1="60194" x2="95716" y2="60849"/>
                        <a14:foregroundMark x1="95232" y1="58800" x2="95388" y2="59459"/>
                        <a14:foregroundMark x1="95155" y1="58474" x2="95232" y2="58800"/>
                        <a14:foregroundMark x1="94100" y1="54000" x2="94430" y2="55400"/>
                        <a14:foregroundMark x1="92024" y1="45200" x2="93864" y2="53000"/>
                        <a14:foregroundMark x1="91930" y1="44800" x2="92024" y2="45200"/>
                        <a14:foregroundMark x1="91742" y1="44000" x2="91836" y2="44400"/>
                        <a14:foregroundMark x1="91663" y1="43665" x2="91742" y2="44000"/>
                        <a14:foregroundMark x1="91034" y1="41000" x2="91513" y2="43032"/>
                        <a14:foregroundMark x1="90845" y1="40200" x2="91034" y2="41000"/>
                        <a14:foregroundMark x1="90704" y1="39600" x2="90845" y2="40200"/>
                        <a14:foregroundMark x1="90468" y1="38600" x2="90704" y2="39600"/>
                        <a14:foregroundMark x1="90326" y1="38000" x2="90468" y2="38600"/>
                        <a14:foregroundMark x1="90128" y1="76800" x2="86081" y2="71600"/>
                        <a14:foregroundMark x1="87463" y1="65000" x2="86888" y2="64806"/>
                        <a14:foregroundMark x1="88746" y1="33200" x2="89339" y2="32000"/>
                        <a14:foregroundMark x1="92441" y1="40200" x2="92596" y2="41000"/>
                        <a14:foregroundMark x1="92325" y1="39600" x2="92441" y2="40200"/>
                        <a14:foregroundMark x1="92131" y1="38600" x2="92325" y2="39600"/>
                        <a14:foregroundMark x1="92015" y1="38000" x2="92131" y2="38600"/>
                        <a14:foregroundMark x1="91937" y1="37600" x2="92015" y2="38000"/>
                        <a14:foregroundMark x1="91859" y1="37200" x2="91937" y2="37600"/>
                        <a14:foregroundMark x1="91782" y1="36800" x2="91859" y2="37200"/>
                        <a14:foregroundMark x1="91704" y1="36400" x2="91782" y2="36800"/>
                        <a14:foregroundMark x1="91588" y1="35800" x2="91704" y2="36400"/>
                        <a14:foregroundMark x1="93044" y1="36400" x2="93090" y2="35600"/>
                        <a14:foregroundMark x1="93020" y1="36800" x2="93044" y2="36400"/>
                        <a14:foregroundMark x1="92997" y1="37200" x2="93020" y2="36800"/>
                        <a14:foregroundMark x1="92974" y1="37600" x2="92997" y2="37200"/>
                        <a14:foregroundMark x1="92951" y1="38000" x2="92974" y2="37600"/>
                        <a14:foregroundMark x1="92916" y1="38600" x2="92951" y2="38000"/>
                        <a14:foregroundMark x1="92892" y1="39000" x2="92916" y2="38600"/>
                        <a14:foregroundMark x1="92892" y1="36800" x2="92892" y2="37200"/>
                        <a14:foregroundMark x1="92892" y1="36400" x2="92892" y2="36800"/>
                        <a14:foregroundMark x1="92892" y1="35800" x2="92892" y2="36400"/>
                        <a14:foregroundMark x1="92892" y1="35200" x2="92892" y2="35800"/>
                        <a14:foregroundMark x1="92892" y1="34800" x2="92892" y2="35200"/>
                        <a14:foregroundMark x1="98124" y1="65400" x2="98124" y2="66600"/>
                        <a14:foregroundMark x1="98124" y1="64800" x2="98124" y2="65400"/>
                        <a14:foregroundMark x1="98124" y1="63800" x2="98124" y2="64800"/>
                        <a14:foregroundMark x1="98124" y1="62400" x2="98124" y2="63800"/>
                        <a14:foregroundMark x1="98124" y1="61400" x2="98124" y2="62000"/>
                        <a14:foregroundMark x1="94472" y1="77200" x2="94730" y2="77723"/>
                        <a14:foregroundMark x1="97687" y1="77200" x2="98618" y2="76600"/>
                        <a14:foregroundMark x1="96446" y1="78000" x2="97687" y2="77200"/>
                        <a14:foregroundMark x1="95379" y1="86200" x2="95309" y2="85600"/>
                        <a14:foregroundMark x1="95426" y1="86600" x2="95379" y2="86200"/>
                        <a14:foregroundMark x1="95755" y1="89400" x2="95426" y2="86600"/>
                        <a14:foregroundMark x1="90505" y1="86000" x2="90514" y2="85600"/>
                        <a14:foregroundMark x1="90424" y1="89600" x2="90505" y2="86000"/>
                        <a14:foregroundMark x1="85698" y1="85200" x2="85686" y2="84600"/>
                        <a14:foregroundMark x1="85706" y1="85600" x2="85698" y2="85200"/>
                        <a14:foregroundMark x1="85785" y1="89600" x2="85706" y2="85600"/>
                        <a14:foregroundMark x1="95953" y1="85000" x2="95953" y2="84000"/>
                        <a14:foregroundMark x1="95953" y1="85400" x2="95953" y2="85000"/>
                        <a14:foregroundMark x1="95953" y1="86600" x2="95953" y2="86200"/>
                        <a14:foregroundMark x1="95953" y1="88400" x2="95953" y2="86600"/>
                        <a14:foregroundMark x1="95359" y1="84832" x2="92201" y2="83800"/>
                        <a14:foregroundMark x1="84403" y1="53800" x2="84403" y2="52400"/>
                        <a14:foregroundMark x1="84403" y1="56200" x2="84403" y2="53800"/>
                        <a14:foregroundMark x1="84403" y1="58200" x2="84403" y2="56200"/>
                        <a14:foregroundMark x1="84403" y1="64200" x2="84403" y2="58200"/>
                        <a14:foregroundMark x1="84403" y1="66800" x2="84403" y2="64600"/>
                        <a14:foregroundMark x1="84403" y1="68400" x2="84403" y2="66800"/>
                        <a14:foregroundMark x1="84403" y1="72552" x2="84403" y2="68400"/>
                        <a14:foregroundMark x1="84403" y1="77955" x2="84403" y2="75347"/>
                        <a14:foregroundMark x1="84403" y1="80600" x2="84403" y2="80034"/>
                        <a14:foregroundMark x1="93880" y1="42000" x2="96051" y2="42000"/>
                        <a14:foregroundMark x1="87266" y1="34000" x2="87266" y2="31200"/>
                        <a14:foregroundMark x1="87167" y1="31000" x2="90918" y2="31000"/>
                        <a14:foregroundMark x1="92596" y1="34600" x2="93583" y2="34000"/>
                        <a14:foregroundMark x1="1579" y1="8200" x2="13919" y2="8200"/>
                        <a14:foregroundMark x1="2468" y1="24600" x2="2567" y2="28400"/>
                        <a14:foregroundMark x1="5923" y1="45600" x2="10661" y2="48400"/>
                        <a14:foregroundMark x1="6780" y1="32000" x2="6713" y2="20200"/>
                        <a14:foregroundMark x1="6782" y1="32400" x2="6780" y2="32000"/>
                        <a14:foregroundMark x1="6784" y1="32800" x2="6782" y2="32400"/>
                        <a14:foregroundMark x1="6788" y1="33400" x2="6784" y2="32800"/>
                        <a14:foregroundMark x1="6792" y1="34200" x2="6790" y2="33800"/>
                        <a14:foregroundMark x1="6794" y1="34600" x2="6792" y2="34200"/>
                        <a14:foregroundMark x1="6805" y1="36400" x2="6801" y2="35800"/>
                        <a14:foregroundMark x1="6811" y1="37600" x2="6807" y2="36800"/>
                        <a14:foregroundMark x1="5528" y1="19800" x2="6318" y2="18000"/>
                        <a14:foregroundMark x1="5232" y1="20400" x2="6417" y2="17600"/>
                        <a14:foregroundMark x1="5429" y1="21800" x2="4837" y2="17000"/>
                        <a14:foregroundMark x1="7046" y1="17600" x2="7502" y2="17600"/>
                        <a14:foregroundMark x1="5133" y1="17600" x2="7000" y2="17600"/>
                        <a14:foregroundMark x1="15893" y1="22800" x2="15893" y2="24200"/>
                        <a14:foregroundMark x1="15893" y1="20000" x2="15893" y2="22800"/>
                        <a14:foregroundMark x1="15893" y1="18400" x2="15893" y2="20000"/>
                        <a14:foregroundMark x1="15893" y1="12200" x2="15893" y2="18400"/>
                        <a14:foregroundMark x1="3356" y1="65800" x2="13425" y2="66400"/>
                        <a14:foregroundMark x1="6910" y1="53800" x2="6910" y2="53400"/>
                        <a14:foregroundMark x1="6910" y1="54200" x2="6910" y2="53800"/>
                        <a14:foregroundMark x1="6910" y1="54600" x2="6910" y2="54200"/>
                        <a14:foregroundMark x1="6910" y1="57200" x2="6910" y2="54600"/>
                        <a14:foregroundMark x1="6910" y1="58600" x2="6910" y2="57200"/>
                        <a14:foregroundMark x1="8356" y1="55711" x2="9674" y2="55600"/>
                        <a14:foregroundMark x1="7305" y1="55800" x2="7907" y2="55749"/>
                        <a14:foregroundMark x1="1694" y1="52800" x2="2665" y2="52800"/>
                        <a14:foregroundMark x1="691" y1="52800" x2="1562" y2="52800"/>
                        <a14:foregroundMark x1="63080" y1="12200" x2="63376" y2="13400"/>
                        <a14:foregroundMark x1="10431" y1="38000" x2="10859" y2="38600"/>
                        <a14:foregroundMark x1="9861" y1="37200" x2="10146" y2="37600"/>
                        <a14:foregroundMark x1="9576" y1="36800" x2="9861" y2="37200"/>
                        <a14:foregroundMark x1="10185" y1="53000" x2="14314" y2="53000"/>
                        <a14:foregroundMark x1="1579" y1="31200" x2="494" y2="31200"/>
                        <a14:foregroundMark x1="59526" y1="93400" x2="60118" y2="94000"/>
                        <a14:foregroundMark x1="69990" y1="18600" x2="68608" y2="18600"/>
                        <a14:foregroundMark x1="67720" y1="18600" x2="68115" y2="18200"/>
                        <a14:foregroundMark x1="96562" y1="81600" x2="96545" y2="81200"/>
                        <a14:foregroundMark x1="96578" y1="82000" x2="96562" y2="81600"/>
                        <a14:foregroundMark x1="96611" y1="82800" x2="96578" y2="82000"/>
                        <a14:foregroundMark x1="96644" y1="83600" x2="96611" y2="82800"/>
                        <a14:foregroundMark x1="93189" y1="74400" x2="93189" y2="74400"/>
                        <a14:foregroundMark x1="93386" y1="77800" x2="93386" y2="78200"/>
                        <a14:foregroundMark x1="93386" y1="77000" x2="93386" y2="77800"/>
                        <a14:foregroundMark x1="93386" y1="70000" x2="93386" y2="77000"/>
                        <a14:foregroundMark x1="93584" y1="73000" x2="92103" y2="70000"/>
                        <a14:foregroundMark x1="93880" y1="73600" x2="93584" y2="73000"/>
                        <a14:foregroundMark x1="94077" y1="74000" x2="93880" y2="73600"/>
                        <a14:foregroundMark x1="94274" y1="74400" x2="94077" y2="74000"/>
                        <a14:foregroundMark x1="91609" y1="69200" x2="94472" y2="69200"/>
                        <a14:foregroundMark x1="94965" y1="69600" x2="94867" y2="68800"/>
                        <a14:foregroundMark x1="86871" y1="70200" x2="87957" y2="69600"/>
                        <a14:foregroundMark x1="93583" y1="46600" x2="93583" y2="46600"/>
                        <a14:foregroundMark x1="87167" y1="48000" x2="87167" y2="48000"/>
                        <a14:foregroundMark x1="86377" y1="47600" x2="86377" y2="47600"/>
                        <a14:foregroundMark x1="96449" y1="63400" x2="96446" y2="64000"/>
                        <a14:foregroundMark x1="96451" y1="62800" x2="96449" y2="63400"/>
                        <a14:foregroundMark x1="96454" y1="62200" x2="96451" y2="62800"/>
                        <a14:foregroundMark x1="96459" y1="61200" x2="96456" y2="61800"/>
                        <a14:foregroundMark x1="96465" y1="60033" x2="96462" y2="60600"/>
                        <a14:foregroundMark x1="96470" y1="58800" x2="96468" y2="59203"/>
                        <a14:foregroundMark x1="96472" y1="58400" x2="96470" y2="58800"/>
                        <a14:foregroundMark x1="96480" y1="56600" x2="96477" y2="57200"/>
                        <a14:foregroundMark x1="96482" y1="56000" x2="96480" y2="56600"/>
                        <a14:foregroundMark x1="96484" y1="55600" x2="96482" y2="56000"/>
                        <a14:foregroundMark x1="96486" y1="55200" x2="96484" y2="55600"/>
                        <a14:foregroundMark x1="96488" y1="54800" x2="96486" y2="55200"/>
                        <a14:foregroundMark x1="96500" y1="52400" x2="96497" y2="53000"/>
                        <a14:foregroundMark x1="96502" y1="51800" x2="96500" y2="52400"/>
                        <a14:foregroundMark x1="96505" y1="51126" x2="96502" y2="51800"/>
                        <a14:foregroundMark x1="96520" y1="47800" x2="96518" y2="48266"/>
                        <a14:foregroundMark x1="96524" y1="47000" x2="96520" y2="47800"/>
                        <a14:foregroundMark x1="96527" y1="46400" x2="96524" y2="47000"/>
                        <a14:foregroundMark x1="96530" y1="45800" x2="96527" y2="46400"/>
                        <a14:foregroundMark x1="96532" y1="45400" x2="96530" y2="45800"/>
                        <a14:foregroundMark x1="96536" y1="44600" x2="96532" y2="45400"/>
                        <a14:foregroundMark x1="96538" y1="44200" x2="96536" y2="44600"/>
                        <a14:foregroundMark x1="96540" y1="43800" x2="96538" y2="44200"/>
                        <a14:foregroundMark x1="96543" y1="43200" x2="96540" y2="43800"/>
                        <a14:foregroundMark x1="96545" y1="42600" x2="96543" y2="43200"/>
                        <a14:foregroundMark x1="3751" y1="87600" x2="3751" y2="87600"/>
                        <a14:foregroundMark x1="3455" y1="85600" x2="3455" y2="88000"/>
                        <a14:foregroundMark x1="9576" y1="86600" x2="9576" y2="88200"/>
                        <a14:foregroundMark x1="13820" y1="86600" x2="13820" y2="88400"/>
                        <a14:foregroundMark x1="13327" y1="85000" x2="13425" y2="86800"/>
                        <a14:foregroundMark x1="10760" y1="21800" x2="10958" y2="23000"/>
                        <a14:foregroundMark x1="7009" y1="33800" x2="7009" y2="33800"/>
                        <a14:foregroundMark x1="7009" y1="36000" x2="7009" y2="36000"/>
                        <a14:foregroundMark x1="8490" y1="53000" x2="8490" y2="53000"/>
                        <a14:foregroundMark x1="8885" y1="54000" x2="8885" y2="54000"/>
                        <a14:foregroundMark x1="5726" y1="57000" x2="5726" y2="57000"/>
                        <a14:foregroundMark x1="10168" y1="55800" x2="10168" y2="55800"/>
                        <a14:foregroundMark x1="10267" y1="56600" x2="10267" y2="56600"/>
                        <a14:foregroundMark x1="38697" y1="91600" x2="38697" y2="91600"/>
                        <a14:foregroundMark x1="38796" y1="91600" x2="38796" y2="91600"/>
                        <a14:foregroundMark x1="38697" y1="91600" x2="38697" y2="91600"/>
                        <a14:foregroundMark x1="38993" y1="91600" x2="38796" y2="91600"/>
                        <a14:foregroundMark x1="64166" y1="94000" x2="64166" y2="94000"/>
                        <a14:foregroundMark x1="58934" y1="94800" x2="58934" y2="94800"/>
                        <a14:foregroundMark x1="60118" y1="19000" x2="60118" y2="19000"/>
                        <a14:foregroundMark x1="74630" y1="18400" x2="74630" y2="18400"/>
                        <a14:foregroundMark x1="74432" y1="18200" x2="74432" y2="18200"/>
                        <a14:foregroundMark x1="73939" y1="18400" x2="73939" y2="18400"/>
                        <a14:foregroundMark x1="73445" y1="18400" x2="73445" y2="18400"/>
                        <a14:foregroundMark x1="73149" y1="18400" x2="73149" y2="18400"/>
                        <a14:foregroundMark x1="72754" y1="18400" x2="72754" y2="18400"/>
                        <a14:foregroundMark x1="67522" y1="18400" x2="67522" y2="18400"/>
                        <a14:foregroundMark x1="69102" y1="35200" x2="69102" y2="35200"/>
                        <a14:foregroundMark x1="81145" y1="20600" x2="81145" y2="20600"/>
                        <a14:foregroundMark x1="81046" y1="19800" x2="81046" y2="19800"/>
                        <a14:foregroundMark x1="80553" y1="19200" x2="80553" y2="19200"/>
                        <a14:foregroundMark x1="86180" y1="42200" x2="86180" y2="42200"/>
                        <a14:foregroundMark x1="86180" y1="42400" x2="86180" y2="42400"/>
                        <a14:foregroundMark x1="86278" y1="42600" x2="86278" y2="42600"/>
                        <a14:foregroundMark x1="89733" y1="44600" x2="89733" y2="44600"/>
                        <a14:foregroundMark x1="91412" y1="43400" x2="91412" y2="43400"/>
                        <a14:foregroundMark x1="96545" y1="49600" x2="96545" y2="49600"/>
                        <a14:foregroundMark x1="98421" y1="55600" x2="98421" y2="55600"/>
                        <a14:foregroundMark x1="98322" y1="58600" x2="98322" y2="58600"/>
                        <a14:foregroundMark x1="98322" y1="60800" x2="98322" y2="60800"/>
                        <a14:foregroundMark x1="97631" y1="63200" x2="97631" y2="63200"/>
                        <a14:foregroundMark x1="99210" y1="63400" x2="99210" y2="63400"/>
                        <a14:foregroundMark x1="86081" y1="46800" x2="86081" y2="46800"/>
                        <a14:foregroundMark x1="85785" y1="46800" x2="85785" y2="46800"/>
                        <a14:foregroundMark x1="85686" y1="47400" x2="85686" y2="47400"/>
                        <a14:foregroundMark x1="85785" y1="46200" x2="85785" y2="46200"/>
                        <a14:foregroundMark x1="93978" y1="46400" x2="93978" y2="46400"/>
                        <a14:foregroundMark x1="94373" y1="47800" x2="94373" y2="47800"/>
                        <a14:foregroundMark x1="99112" y1="67400" x2="99112" y2="67400"/>
                        <a14:foregroundMark x1="96545" y1="67600" x2="96545" y2="67600"/>
                        <a14:foregroundMark x1="96545" y1="65400" x2="96545" y2="65400"/>
                        <a14:foregroundMark x1="98026" y1="72600" x2="98026" y2="72600"/>
                        <a14:foregroundMark x1="98421" y1="71400" x2="98421" y2="71400"/>
                        <a14:foregroundMark x1="94669" y1="79000" x2="94669" y2="79600"/>
                        <a14:foregroundMark x1="86673" y1="69600" x2="86673" y2="69600"/>
                        <a14:foregroundMark x1="86969" y1="69400" x2="86476" y2="70200"/>
                        <a14:foregroundMark x1="95049" y1="79200" x2="95052" y2="79600"/>
                        <a14:foregroundMark x1="95046" y1="78800" x2="95049" y2="79200"/>
                        <a14:foregroundMark x1="95042" y1="78400" x2="95046" y2="78800"/>
                        <a14:foregroundMark x1="95036" y1="77740" x2="95042" y2="78400"/>
                        <a14:foregroundMark x1="95001" y1="73600" x2="95007" y2="74294"/>
                        <a14:foregroundMark x1="94996" y1="73000" x2="95001" y2="73600"/>
                        <a14:foregroundMark x1="94992" y1="72600" x2="94996" y2="73000"/>
                        <a14:foregroundMark x1="94965" y1="69400" x2="94974" y2="70400"/>
                        <a14:foregroundMark x1="94935" y1="81436" x2="94768" y2="82000"/>
                        <a14:foregroundMark x1="95182" y1="80600" x2="95376" y2="79946"/>
                        <a14:foregroundMark x1="95064" y1="81000" x2="95182" y2="80600"/>
                        <a14:foregroundMark x1="96545" y1="70600" x2="96545" y2="70600"/>
                        <a14:foregroundMark x1="96644" y1="75600" x2="96644" y2="75600"/>
                        <a14:foregroundMark x1="96545" y1="72800" x2="96545" y2="72800"/>
                        <a14:foregroundMark x1="98519" y1="74600" x2="98519" y2="74600"/>
                        <a14:foregroundMark x1="98717" y1="78800" x2="98717" y2="78800"/>
                        <a14:foregroundMark x1="99901" y1="80800" x2="99901" y2="80800"/>
                        <a14:foregroundMark x1="96545" y1="79600" x2="96545" y2="79600"/>
                        <a14:foregroundMark x1="98618" y1="82200" x2="98618" y2="82200"/>
                        <a14:foregroundMark x1="98124" y1="82400" x2="98124" y2="82400"/>
                        <a14:foregroundMark x1="99013" y1="82400" x2="99013" y2="82400"/>
                        <a14:foregroundMark x1="98322" y1="83400" x2="98322" y2="83400"/>
                        <a14:foregroundMark x1="97433" y1="81800" x2="97433" y2="81800"/>
                        <a14:foregroundMark x1="95459" y1="90600" x2="95459" y2="90600"/>
                        <a14:foregroundMark x1="90819" y1="90400" x2="90819" y2="90400"/>
                        <a14:foregroundMark x1="85982" y1="90200" x2="85982" y2="90200"/>
                        <a14:foregroundMark x1="92201" y1="33800" x2="92201" y2="33800"/>
                        <a14:foregroundMark x1="15795" y1="42600" x2="15795" y2="42600"/>
                        <a14:foregroundMark x1="15795" y1="47600" x2="15795" y2="47600"/>
                        <a14:foregroundMark x1="15795" y1="52000" x2="15795" y2="52000"/>
                        <a14:foregroundMark x1="15795" y1="53200" x2="15795" y2="53200"/>
                        <a14:foregroundMark x1="5232" y1="53200" x2="5232" y2="53200"/>
                        <a14:foregroundMark x1="3850" y1="89200" x2="3850" y2="89200"/>
                        <a14:foregroundMark x1="10168" y1="14000" x2="10168" y2="14000"/>
                        <a14:foregroundMark x1="9378" y1="14000" x2="9378" y2="14000"/>
                        <a14:foregroundMark x1="8983" y1="38800" x2="8983" y2="38800"/>
                        <a14:foregroundMark x1="71767" y1="13800" x2="71767" y2="13800"/>
                        <a14:foregroundMark x1="72952" y1="14800" x2="72952" y2="14800"/>
                        <a14:foregroundMark x1="72952" y1="14000" x2="72952" y2="14000"/>
                        <a14:foregroundMark x1="72359" y1="14000" x2="72359" y2="14000"/>
                        <a14:foregroundMark x1="73939" y1="16400" x2="73939" y2="16400"/>
                        <a14:foregroundMark x1="8885" y1="34400" x2="8885" y2="34400"/>
                        <a14:foregroundMark x1="197" y1="10600" x2="197" y2="10600"/>
                        <a14:foregroundMark x1="296" y1="10600" x2="296" y2="10600"/>
                        <a14:foregroundMark x1="296" y1="10400" x2="296" y2="10400"/>
                        <a14:foregroundMark x1="494" y1="10200" x2="494" y2="10200"/>
                        <a14:foregroundMark x1="10464" y1="14600" x2="10464" y2="14600"/>
                        <a14:foregroundMark x1="11155" y1="14400" x2="11155" y2="14400"/>
                        <a14:foregroundMark x1="11352" y1="15400" x2="11352" y2="15400"/>
                        <a14:foregroundMark x1="49951" y1="62600" x2="49951" y2="62600"/>
                        <a14:foregroundMark x1="47088" y1="60600" x2="47088" y2="60600"/>
                        <a14:foregroundMark x1="46594" y1="61800" x2="47088" y2="65200"/>
                        <a14:foregroundMark x1="9576" y1="85800" x2="9674" y2="87000"/>
                        <a14:foregroundMark x1="9970" y1="86600" x2="9970" y2="86600"/>
                        <a14:foregroundMark x1="10069" y1="87600" x2="10069" y2="87600"/>
                        <a14:foregroundMark x1="10267" y1="88200" x2="10267" y2="88200"/>
                        <a14:foregroundMark x1="9872" y1="88800" x2="9872" y2="88800"/>
                        <a14:foregroundMark x1="9674" y1="89200" x2="9674" y2="89200"/>
                        <a14:foregroundMark x1="13524" y1="89000" x2="13524" y2="89000"/>
                        <a14:foregroundMark x1="10168" y1="57800" x2="10168" y2="57800"/>
                        <a14:foregroundMark x1="3159" y1="58400" x2="3159" y2="58400"/>
                        <a14:foregroundMark x1="10563" y1="37600" x2="10563" y2="37600"/>
                        <a14:foregroundMark x1="10365" y1="37000" x2="10365" y2="37000"/>
                        <a14:foregroundMark x1="10563" y1="37600" x2="10563" y2="37600"/>
                        <a14:foregroundMark x1="10563" y1="37600" x2="10563" y2="37600"/>
                        <a14:foregroundMark x1="10563" y1="37600" x2="10563" y2="37600"/>
                        <a14:foregroundMark x1="10563" y1="37600" x2="10563" y2="37600"/>
                        <a14:foregroundMark x1="9576" y1="39200" x2="9576" y2="39200"/>
                        <a14:foregroundMark x1="15400" y1="10600" x2="15400" y2="10600"/>
                        <a14:foregroundMark x1="15301" y1="10600" x2="15301" y2="10600"/>
                        <a14:foregroundMark x1="15301" y1="10400" x2="15301" y2="10400"/>
                        <a14:foregroundMark x1="15499" y1="10600" x2="15499" y2="10600"/>
                        <a14:foregroundMark x1="15400" y1="10600" x2="15400" y2="10600"/>
                        <a14:foregroundMark x1="15499" y1="10400" x2="15499" y2="10400"/>
                        <a14:foregroundMark x1="15499" y1="10400" x2="15400" y2="10400"/>
                        <a14:foregroundMark x1="15301" y1="10600" x2="15301" y2="10600"/>
                        <a14:foregroundMark x1="15400" y1="10600" x2="15400" y2="10600"/>
                        <a14:foregroundMark x1="15400" y1="10600" x2="15400" y2="10600"/>
                        <a14:foregroundMark x1="15400" y1="10600" x2="15400" y2="10600"/>
                        <a14:foregroundMark x1="15202" y1="10400" x2="15301" y2="10400"/>
                        <a14:foregroundMark x1="7009" y1="14600" x2="7009" y2="14600"/>
                        <a14:foregroundMark x1="25666" y1="83800" x2="25864" y2="84600"/>
                        <a14:foregroundMark x1="25962" y1="84600" x2="25962" y2="85400"/>
                        <a14:foregroundMark x1="25962" y1="85400" x2="25962" y2="86000"/>
                        <a14:foregroundMark x1="25139" y1="76400" x2="25271" y2="77200"/>
                        <a14:foregroundMark x1="24975" y1="75400" x2="25139" y2="76400"/>
                        <a14:foregroundMark x1="25271" y1="77400" x2="25370" y2="78200"/>
                        <a14:foregroundMark x1="25370" y1="78400" x2="25370" y2="80200"/>
                        <a14:foregroundMark x1="23198" y1="63200" x2="23198" y2="63800"/>
                        <a14:foregroundMark x1="23198" y1="64400" x2="23198" y2="65000"/>
                        <a14:foregroundMark x1="23001" y1="66600" x2="23001" y2="67000"/>
                        <a14:foregroundMark x1="23001" y1="65600" x2="23001" y2="66600"/>
                        <a14:foregroundMark x1="22606" y1="67400" x2="22705" y2="68000"/>
                        <a14:foregroundMark x1="22507" y1="69400" x2="22507" y2="70600"/>
                        <a14:foregroundMark x1="22507" y1="71200" x2="22705" y2="72200"/>
                        <a14:foregroundMark x1="22705" y1="72800" x2="22705" y2="74000"/>
                        <a14:foregroundMark x1="22014" y1="63800" x2="22113" y2="65000"/>
                        <a14:foregroundMark x1="22290" y1="65600" x2="22409" y2="66200"/>
                        <a14:foregroundMark x1="22211" y1="65200" x2="22290" y2="65600"/>
                        <a14:foregroundMark x1="22310" y1="63000" x2="22310" y2="63600"/>
                        <a14:foregroundMark x1="22507" y1="66200" x2="22507" y2="66800"/>
                        <a14:foregroundMark x1="22113" y1="66600" x2="22113" y2="66800"/>
                        <a14:foregroundMark x1="22113" y1="65600" x2="22113" y2="66000"/>
                        <a14:foregroundMark x1="22211" y1="65600" x2="22310" y2="66000"/>
                        <a14:foregroundMark x1="22409" y1="66000" x2="22409" y2="66600"/>
                        <a14:foregroundMark x1="22310" y1="67000" x2="22310" y2="67400"/>
                        <a14:foregroundMark x1="25568" y1="65800" x2="25666" y2="66400"/>
                        <a14:foregroundMark x1="25666" y1="67000" x2="25765" y2="67800"/>
                        <a14:foregroundMark x1="56038" y1="41800" x2="56762" y2="44600"/>
                        <a14:foregroundMark x1="55934" y1="41400" x2="56038" y2="41800"/>
                        <a14:foregroundMark x1="55779" y1="40800" x2="55934" y2="41400"/>
                        <a14:foregroundMark x1="55676" y1="40400" x2="55779" y2="40800"/>
                        <a14:foregroundMark x1="51135" y1="41600" x2="51135" y2="42000"/>
                        <a14:foregroundMark x1="51135" y1="41200" x2="51135" y2="41600"/>
                        <a14:foregroundMark x1="51037" y1="41400" x2="51037" y2="41400"/>
                        <a14:foregroundMark x1="51135" y1="41400" x2="51135" y2="41400"/>
                        <a14:foregroundMark x1="51333" y1="41800" x2="51333" y2="41800"/>
                        <a14:foregroundMark x1="52616" y1="47600" x2="52517" y2="47800"/>
                        <a14:foregroundMark x1="52616" y1="47200" x2="52616" y2="47200"/>
                        <a14:foregroundMark x1="52419" y1="47200" x2="52419" y2="47200"/>
                        <a14:foregroundMark x1="52320" y1="47200" x2="52320" y2="47200"/>
                        <a14:foregroundMark x1="52221" y1="47200" x2="52221" y2="47200"/>
                        <a14:foregroundMark x1="52122" y1="47200" x2="52122" y2="47200"/>
                        <a14:foregroundMark x1="52122" y1="47200" x2="52122" y2="47200"/>
                        <a14:foregroundMark x1="52122" y1="47000" x2="52122" y2="47000"/>
                        <a14:foregroundMark x1="52122" y1="46800" x2="52122" y2="46800"/>
                        <a14:foregroundMark x1="52122" y1="46800" x2="52122" y2="47000"/>
                        <a14:foregroundMark x1="55874" y1="49000" x2="56269" y2="49600"/>
                        <a14:foregroundMark x1="56269" y1="50000" x2="56565" y2="50400"/>
                        <a14:foregroundMark x1="55972" y1="49600" x2="57157" y2="51600"/>
                        <a14:foregroundMark x1="58045" y1="54800" x2="58144" y2="56600"/>
                        <a14:foregroundMark x1="57749" y1="55200" x2="57749" y2="56000"/>
                        <a14:foregroundMark x1="57552" y1="55000" x2="57651" y2="55800"/>
                        <a14:foregroundMark x1="57848" y1="6200" x2="57848" y2="6200"/>
                        <a14:foregroundMark x1="57651" y1="5200" x2="57651" y2="5200"/>
                        <a14:foregroundMark x1="57453" y1="5000" x2="57453" y2="5000"/>
                        <a14:foregroundMark x1="60612" y1="1800" x2="60612" y2="1800"/>
                        <a14:foregroundMark x1="61500" y1="1400" x2="61500" y2="1400"/>
                        <a14:foregroundMark x1="91807" y1="69200" x2="91807" y2="69200"/>
                        <a14:foregroundMark x1="91807" y1="69000" x2="91807" y2="69000"/>
                        <a14:foregroundMark x1="91313" y1="62600" x2="91313" y2="62600"/>
                        <a14:foregroundMark x1="39684" y1="54000" x2="39684" y2="54000"/>
                        <a14:foregroundMark x1="57947" y1="22800" x2="57947" y2="22800"/>
                        <a14:foregroundMark x1="57354" y1="22600" x2="57354" y2="22600"/>
                        <a14:backgroundMark x1="1283" y1="55800" x2="2468" y2="55800"/>
                        <a14:backgroundMark x1="3653" y1="56400" x2="4541" y2="56400"/>
                        <a14:backgroundMark x1="3159" y1="58200" x2="2665" y2="57600"/>
                        <a14:backgroundMark x1="3850" y1="57600" x2="2665" y2="57400"/>
                        <a14:backgroundMark x1="3356" y1="57600" x2="2073" y2="57800"/>
                        <a14:backgroundMark x1="13559" y1="55400" x2="14413" y2="55400"/>
                        <a14:backgroundMark x1="15104" y1="61600" x2="15202" y2="63200"/>
                        <a14:backgroundMark x1="15104" y1="66000" x2="15104" y2="69000"/>
                        <a14:backgroundMark x1="7502" y1="57200" x2="7996" y2="57000"/>
                        <a14:backgroundMark x1="1185" y1="50400" x2="1185" y2="42800"/>
                        <a14:backgroundMark x1="7897" y1="35400" x2="7897" y2="35800"/>
                        <a14:backgroundMark x1="7897" y1="34600" x2="7897" y2="35400"/>
                        <a14:backgroundMark x1="10661" y1="35200" x2="12537" y2="36600"/>
                        <a14:backgroundMark x1="13722" y1="37800" x2="14709" y2="39200"/>
                        <a14:backgroundMark x1="12695" y1="38200" x2="13524" y2="38800"/>
                        <a14:backgroundMark x1="15178" y1="42600" x2="15301" y2="43400"/>
                        <a14:backgroundMark x1="14808" y1="40200" x2="15178" y2="42600"/>
                        <a14:backgroundMark x1="14610" y1="40200" x2="14018" y2="40200"/>
                        <a14:backgroundMark x1="10168" y1="39000" x2="10168" y2="39000"/>
                        <a14:backgroundMark x1="2567" y1="14800" x2="2567" y2="14800"/>
                        <a14:backgroundMark x1="13327" y1="14000" x2="13327" y2="14000"/>
                        <a14:backgroundMark x1="14906" y1="18400" x2="14906" y2="18400"/>
                        <a14:backgroundMark x1="14906" y1="20000" x2="14906" y2="20000"/>
                        <a14:backgroundMark x1="14906" y1="22800" x2="14906" y2="22800"/>
                        <a14:backgroundMark x1="14906" y1="25600" x2="14906" y2="25600"/>
                        <a14:backgroundMark x1="10563" y1="54200" x2="10168" y2="54200"/>
                        <a14:backgroundMark x1="10661" y1="54800" x2="9970" y2="54600"/>
                        <a14:backgroundMark x1="43633" y1="32200" x2="43633" y2="32400"/>
                        <a14:backgroundMark x1="43534" y1="32800" x2="43731" y2="33400"/>
                        <a14:backgroundMark x1="52912" y1="30200" x2="53899" y2="31200"/>
                        <a14:backgroundMark x1="54097" y1="30800" x2="54097" y2="32600"/>
                        <a14:backgroundMark x1="53801" y1="31600" x2="53899" y2="33000"/>
                        <a14:backgroundMark x1="54393" y1="55000" x2="54294" y2="61200"/>
                        <a14:backgroundMark x1="48272" y1="80400" x2="48174" y2="83000"/>
                        <a14:backgroundMark x1="47779" y1="90600" x2="47581" y2="94000"/>
                        <a14:backgroundMark x1="47581" y1="94600" x2="47187" y2="97000"/>
                        <a14:backgroundMark x1="47187" y1="94400" x2="47187" y2="95000"/>
                        <a14:backgroundMark x1="47384" y1="93400" x2="47187" y2="94600"/>
                        <a14:backgroundMark x1="37019" y1="93000" x2="37611" y2="92600"/>
                        <a14:backgroundMark x1="36624" y1="82800" x2="36723" y2="81600"/>
                        <a14:backgroundMark x1="36328" y1="79000" x2="36328" y2="77600"/>
                        <a14:backgroundMark x1="25271" y1="84000" x2="25074" y2="82400"/>
                        <a14:backgroundMark x1="25074" y1="81400" x2="24943" y2="80200"/>
                        <a14:backgroundMark x1="60064" y1="92196" x2="59822" y2="92000"/>
                        <a14:backgroundMark x1="59427" y1="92200" x2="59931" y2="92492"/>
                        <a14:backgroundMark x1="60513" y1="90800" x2="60612" y2="88600"/>
                        <a14:backgroundMark x1="60612" y1="88000" x2="60809" y2="86400"/>
                        <a14:backgroundMark x1="54097" y1="46000" x2="55479" y2="49200"/>
                        <a14:backgroundMark x1="70817" y1="35200" x2="71076" y2="33600"/>
                        <a14:backgroundMark x1="67325" y1="56800" x2="70817" y2="35200"/>
                        <a14:backgroundMark x1="66535" y1="36600" x2="66930" y2="38000"/>
                        <a14:backgroundMark x1="66634" y1="35400" x2="66831" y2="36600"/>
                        <a14:backgroundMark x1="71273" y1="36000" x2="73346" y2="25200"/>
                        <a14:backgroundMark x1="66041" y1="21200" x2="67325" y2="22600"/>
                        <a14:backgroundMark x1="67720" y1="24000" x2="67917" y2="25800"/>
                        <a14:backgroundMark x1="64956" y1="18800" x2="62685" y2="19800"/>
                        <a14:backgroundMark x1="58440" y1="20200" x2="59427" y2="19400"/>
                        <a14:backgroundMark x1="82330" y1="12600" x2="82034" y2="9000"/>
                        <a14:backgroundMark x1="82922" y1="12600" x2="81639" y2="9400"/>
                        <a14:backgroundMark x1="76111" y1="69600" x2="76111" y2="73000"/>
                        <a14:backgroundMark x1="73643" y1="22400" x2="73643" y2="22400"/>
                        <a14:backgroundMark x1="68312" y1="19800" x2="68312" y2="19800"/>
                        <a14:backgroundMark x1="69200" y1="20600" x2="69200" y2="20600"/>
                        <a14:backgroundMark x1="60612" y1="93200" x2="60612" y2="93200"/>
                        <a14:backgroundMark x1="94571" y1="85400" x2="94571" y2="85400"/>
                        <a14:backgroundMark x1="95064" y1="85600" x2="95064" y2="85600"/>
                        <a14:backgroundMark x1="94274" y1="64000" x2="94274" y2="64000"/>
                        <a14:backgroundMark x1="87562" y1="64000" x2="87562" y2="64000"/>
                        <a14:backgroundMark x1="85884" y1="64600" x2="85884" y2="64600"/>
                        <a14:backgroundMark x1="88746" y1="65400" x2="88746" y2="65400"/>
                        <a14:backgroundMark x1="87463" y1="66600" x2="87463" y2="66600"/>
                        <a14:backgroundMark x1="86575" y1="66600" x2="86575" y2="66600"/>
                        <a14:backgroundMark x1="85884" y1="66800" x2="85884" y2="66800"/>
                        <a14:backgroundMark x1="86278" y1="64800" x2="86278" y2="64800"/>
                        <a14:backgroundMark x1="86871" y1="64800" x2="86871" y2="64800"/>
                        <a14:backgroundMark x1="87364" y1="64800" x2="87364" y2="64800"/>
                        <a14:backgroundMark x1="87364" y1="65000" x2="87364" y2="65000"/>
                        <a14:backgroundMark x1="87660" y1="65400" x2="87660" y2="65400"/>
                        <a14:backgroundMark x1="87364" y1="65400" x2="87364" y2="65400"/>
                        <a14:backgroundMark x1="87660" y1="65000" x2="87660" y2="65000"/>
                        <a14:backgroundMark x1="87562" y1="65000" x2="87562" y2="65000"/>
                        <a14:backgroundMark x1="87068" y1="65000" x2="87068" y2="65000"/>
                        <a14:backgroundMark x1="87068" y1="64600" x2="87068" y2="64600"/>
                        <a14:backgroundMark x1="86377" y1="64600" x2="86377" y2="64600"/>
                        <a14:backgroundMark x1="87167" y1="65400" x2="87167" y2="65400"/>
                        <a14:backgroundMark x1="86772" y1="65400" x2="86772" y2="65400"/>
                        <a14:backgroundMark x1="86476" y1="65400" x2="86476" y2="65400"/>
                        <a14:backgroundMark x1="86575" y1="65000" x2="86575" y2="65000"/>
                        <a14:backgroundMark x1="86673" y1="64800" x2="86673" y2="64800"/>
                        <a14:backgroundMark x1="86278" y1="64800" x2="86278" y2="64800"/>
                        <a14:backgroundMark x1="86081" y1="64800" x2="86081" y2="64800"/>
                        <a14:backgroundMark x1="85785" y1="64800" x2="85785" y2="64800"/>
                        <a14:backgroundMark x1="85587" y1="64200" x2="85587" y2="64200"/>
                        <a14:backgroundMark x1="85587" y1="64400" x2="85587" y2="64400"/>
                        <a14:backgroundMark x1="85587" y1="64400" x2="85587" y2="64400"/>
                        <a14:backgroundMark x1="85686" y1="64400" x2="85686" y2="64400"/>
                        <a14:backgroundMark x1="85686" y1="64400" x2="85686" y2="64400"/>
                        <a14:backgroundMark x1="85884" y1="64400" x2="85884" y2="64400"/>
                        <a14:backgroundMark x1="85982" y1="64200" x2="85982" y2="64200"/>
                        <a14:backgroundMark x1="86180" y1="64200" x2="86377" y2="65200"/>
                        <a14:backgroundMark x1="87068" y1="64600" x2="87068" y2="64600"/>
                        <a14:backgroundMark x1="85094" y1="72000" x2="85587" y2="74400"/>
                        <a14:backgroundMark x1="85291" y1="77600" x2="85489" y2="79600"/>
                        <a14:backgroundMark x1="85884" y1="82000" x2="85686" y2="80200"/>
                        <a14:backgroundMark x1="85884" y1="82200" x2="85390" y2="82400"/>
                        <a14:backgroundMark x1="95719" y1="81718" x2="95755" y2="81000"/>
                        <a14:backgroundMark x1="95953" y1="66800" x2="95953" y2="66000"/>
                        <a14:backgroundMark x1="95953" y1="67600" x2="95953" y2="66800"/>
                        <a14:backgroundMark x1="95953" y1="69200" x2="95953" y2="67600"/>
                        <a14:backgroundMark x1="95360" y1="66200" x2="92991" y2="64600"/>
                        <a14:backgroundMark x1="91754" y1="67600" x2="91741" y2="68779"/>
                        <a14:backgroundMark x1="90622" y1="62000" x2="90622" y2="62000"/>
                        <a14:backgroundMark x1="92991" y1="44400" x2="92991" y2="44400"/>
                        <a14:backgroundMark x1="91807" y1="44800" x2="91807" y2="44800"/>
                        <a14:backgroundMark x1="92399" y1="44400" x2="92399" y2="44400"/>
                        <a14:backgroundMark x1="91807" y1="44400" x2="91807" y2="44400"/>
                        <a14:backgroundMark x1="86969" y1="44200" x2="86969" y2="44200"/>
                        <a14:backgroundMark x1="86278" y1="44800" x2="86278" y2="44800"/>
                        <a14:backgroundMark x1="85291" y1="45600" x2="85291" y2="45600"/>
                        <a14:backgroundMark x1="84995" y1="47200" x2="84995" y2="47200"/>
                        <a14:backgroundMark x1="84798" y1="53800" x2="84798" y2="53800"/>
                        <a14:backgroundMark x1="85094" y1="56200" x2="85094" y2="56200"/>
                        <a14:backgroundMark x1="84995" y1="58200" x2="84995" y2="58200"/>
                        <a14:backgroundMark x1="84995" y1="56200" x2="84995" y2="56200"/>
                        <a14:backgroundMark x1="91905" y1="44200" x2="92103" y2="44200"/>
                        <a14:backgroundMark x1="95854" y1="46400" x2="95854" y2="46400"/>
                        <a14:backgroundMark x1="94472" y1="44800" x2="94472" y2="44800"/>
                        <a14:backgroundMark x1="96136" y1="49600" x2="96249" y2="51200"/>
                        <a14:backgroundMark x1="96051" y1="48400" x2="96136" y2="49600"/>
                        <a14:backgroundMark x1="97433" y1="53600" x2="97433" y2="54800"/>
                        <a14:backgroundMark x1="97433" y1="57200" x2="97433" y2="58400"/>
                        <a14:backgroundMark x1="95262" y1="53000" x2="95262" y2="54800"/>
                        <a14:backgroundMark x1="95459" y1="55400" x2="95459" y2="57400"/>
                        <a14:backgroundMark x1="95459" y1="58000" x2="95262" y2="58600"/>
                        <a14:backgroundMark x1="63080" y1="91800" x2="63277" y2="91800"/>
                        <a14:backgroundMark x1="9773" y1="15800" x2="9773" y2="15800"/>
                        <a14:backgroundMark x1="9576" y1="15400" x2="9576" y2="15400"/>
                        <a14:backgroundMark x1="7502" y1="37400" x2="7502" y2="37400"/>
                        <a14:backgroundMark x1="9872" y1="37400" x2="9872" y2="37400"/>
                        <a14:backgroundMark x1="6811" y1="32800" x2="6811" y2="32800"/>
                        <a14:backgroundMark x1="6713" y1="32400" x2="6713" y2="32400"/>
                        <a14:backgroundMark x1="6713" y1="32000" x2="6713" y2="32000"/>
                        <a14:backgroundMark x1="6713" y1="33400" x2="6713" y2="33400"/>
                        <a14:backgroundMark x1="6614" y1="34200" x2="6614" y2="34200"/>
                        <a14:backgroundMark x1="6614" y1="33400" x2="6614" y2="33400"/>
                        <a14:backgroundMark x1="6713" y1="34200" x2="6713" y2="34200"/>
                        <a14:backgroundMark x1="6713" y1="35600" x2="6713" y2="35600"/>
                        <a14:backgroundMark x1="6713" y1="35000" x2="6713" y2="35000"/>
                        <a14:backgroundMark x1="6713" y1="34600" x2="6713" y2="34600"/>
                        <a14:backgroundMark x1="6614" y1="33600" x2="6614" y2="33600"/>
                        <a14:backgroundMark x1="6713" y1="33600" x2="6713" y2="33600"/>
                        <a14:backgroundMark x1="6614" y1="36800" x2="6614" y2="36800"/>
                        <a14:backgroundMark x1="6614" y1="36800" x2="6614" y2="36800"/>
                        <a14:backgroundMark x1="6713" y1="36400" x2="6713" y2="36400"/>
                        <a14:backgroundMark x1="6713" y1="36200" x2="6713" y2="36200"/>
                        <a14:backgroundMark x1="6811" y1="36600" x2="6811" y2="36600"/>
                        <a14:backgroundMark x1="6713" y1="38600" x2="6713" y2="38600"/>
                        <a14:backgroundMark x1="8095" y1="54600" x2="8095" y2="54600"/>
                        <a14:backgroundMark x1="6811" y1="54600" x2="6811" y2="54600"/>
                        <a14:backgroundMark x1="6811" y1="54200" x2="6811" y2="54200"/>
                        <a14:backgroundMark x1="6811" y1="53800" x2="6811" y2="53800"/>
                        <a14:backgroundMark x1="6417" y1="57200" x2="6417" y2="57200"/>
                        <a14:backgroundMark x1="9773" y1="57800" x2="9773" y2="57800"/>
                        <a14:backgroundMark x1="9576" y1="57200" x2="9576" y2="57200"/>
                        <a14:backgroundMark x1="24580" y1="75200" x2="24580" y2="75200"/>
                        <a14:backgroundMark x1="24482" y1="73600" x2="24482" y2="73600"/>
                        <a14:backgroundMark x1="24284" y1="72400" x2="24284" y2="72400"/>
                        <a14:backgroundMark x1="35933" y1="72400" x2="35933" y2="72400"/>
                        <a14:backgroundMark x1="24087" y1="69200" x2="24087" y2="69200"/>
                        <a14:backgroundMark x1="38697" y1="92200" x2="38697" y2="92200"/>
                        <a14:backgroundMark x1="60809" y1="85800" x2="60809" y2="85800"/>
                        <a14:backgroundMark x1="60908" y1="84400" x2="60908" y2="84400"/>
                        <a14:backgroundMark x1="61007" y1="84000" x2="61007" y2="84000"/>
                        <a14:backgroundMark x1="60908" y1="83200" x2="60908" y2="83200"/>
                        <a14:backgroundMark x1="61106" y1="82800" x2="61106" y2="82800"/>
                        <a14:backgroundMark x1="61007" y1="81800" x2="61007" y2="81800"/>
                        <a14:backgroundMark x1="61204" y1="81200" x2="61204" y2="81200"/>
                        <a14:backgroundMark x1="61204" y1="80200" x2="61204" y2="80200"/>
                        <a14:backgroundMark x1="61303" y1="79200" x2="61303" y2="79200"/>
                        <a14:backgroundMark x1="61500" y1="78200" x2="61500" y2="78200"/>
                        <a14:backgroundMark x1="61500" y1="77400" x2="61500" y2="77400"/>
                        <a14:backgroundMark x1="61599" y1="76800" x2="61599" y2="76800"/>
                        <a14:backgroundMark x1="61599" y1="75800" x2="61599" y2="75800"/>
                        <a14:backgroundMark x1="61599" y1="74800" x2="61599" y2="74800"/>
                        <a14:backgroundMark x1="61698" y1="73400" x2="61698" y2="73400"/>
                        <a14:backgroundMark x1="61698" y1="72600" x2="61698" y2="72600"/>
                        <a14:backgroundMark x1="61797" y1="71400" x2="61797" y2="71400"/>
                        <a14:backgroundMark x1="61895" y1="70200" x2="61895" y2="70200"/>
                        <a14:backgroundMark x1="61895" y1="69200" x2="61895" y2="69200"/>
                        <a14:backgroundMark x1="61895" y1="68000" x2="61895" y2="68000"/>
                        <a14:backgroundMark x1="61895" y1="66800" x2="61895" y2="66800"/>
                        <a14:backgroundMark x1="61994" y1="66800" x2="61994" y2="66800"/>
                        <a14:backgroundMark x1="61994" y1="66200" x2="61994" y2="66200"/>
                        <a14:backgroundMark x1="62093" y1="65600" x2="62093" y2="65600"/>
                        <a14:backgroundMark x1="62093" y1="64800" x2="62093" y2="64800"/>
                        <a14:backgroundMark x1="62192" y1="64000" x2="62192" y2="64000"/>
                        <a14:backgroundMark x1="62192" y1="63000" x2="62192" y2="63000"/>
                        <a14:backgroundMark x1="62192" y1="62000" x2="62192" y2="62000"/>
                        <a14:backgroundMark x1="62192" y1="61200" x2="62192" y2="61200"/>
                        <a14:backgroundMark x1="62192" y1="60400" x2="62192" y2="60400"/>
                        <a14:backgroundMark x1="62192" y1="59800" x2="62192" y2="59800"/>
                        <a14:backgroundMark x1="59131" y1="92200" x2="59131" y2="92200"/>
                        <a14:backgroundMark x1="62883" y1="92000" x2="62883" y2="92000"/>
                        <a14:backgroundMark x1="63574" y1="92800" x2="63574" y2="92800"/>
                        <a14:backgroundMark x1="58243" y1="95200" x2="58243" y2="95200"/>
                        <a14:backgroundMark x1="57947" y1="95200" x2="57947" y2="95200"/>
                        <a14:backgroundMark x1="57651" y1="95200" x2="57651" y2="95200"/>
                        <a14:backgroundMark x1="57354" y1="95200" x2="57354" y2="95200"/>
                        <a14:backgroundMark x1="57453" y1="95200" x2="57453" y2="95200"/>
                        <a14:backgroundMark x1="58440" y1="95000" x2="58440" y2="95000"/>
                        <a14:backgroundMark x1="59625" y1="95200" x2="59625" y2="95200"/>
                        <a14:backgroundMark x1="59329" y1="95200" x2="59329" y2="95200"/>
                        <a14:backgroundMark x1="59131" y1="95000" x2="59131" y2="95000"/>
                        <a14:backgroundMark x1="60020" y1="95200" x2="60020" y2="95200"/>
                        <a14:backgroundMark x1="59921" y1="95200" x2="59921" y2="95200"/>
                        <a14:backgroundMark x1="58835" y1="95400" x2="58835" y2="95400"/>
                        <a14:backgroundMark x1="58835" y1="95200" x2="58835" y2="95200"/>
                        <a14:backgroundMark x1="63870" y1="95400" x2="63870" y2="95400"/>
                        <a14:backgroundMark x1="63870" y1="95400" x2="63870" y2="95400"/>
                        <a14:backgroundMark x1="63771" y1="95400" x2="63771" y2="95400"/>
                        <a14:backgroundMark x1="63870" y1="95200" x2="63870" y2="95200"/>
                        <a14:backgroundMark x1="63771" y1="95200" x2="63771" y2="95200"/>
                        <a14:backgroundMark x1="54195" y1="45200" x2="54195" y2="45200"/>
                        <a14:backgroundMark x1="52122" y1="43400" x2="52122" y2="43400"/>
                        <a14:backgroundMark x1="52221" y1="42800" x2="52221" y2="42800"/>
                        <a14:backgroundMark x1="52024" y1="42400" x2="52024" y2="42400"/>
                        <a14:backgroundMark x1="54195" y1="44800" x2="54195" y2="44800"/>
                        <a14:backgroundMark x1="56466" y1="39000" x2="56466" y2="39000"/>
                        <a14:backgroundMark x1="56466" y1="38400" x2="56466" y2="38400"/>
                        <a14:backgroundMark x1="53702" y1="33200" x2="53702" y2="33200"/>
                        <a14:backgroundMark x1="53702" y1="33800" x2="53702" y2="33800"/>
                        <a14:backgroundMark x1="59625" y1="19600" x2="59625" y2="19600"/>
                        <a14:backgroundMark x1="59921" y1="18800" x2="59921" y2="18800"/>
                        <a14:backgroundMark x1="59822" y1="19400" x2="59822" y2="19400"/>
                        <a14:backgroundMark x1="59921" y1="17000" x2="59921" y2="17000"/>
                        <a14:backgroundMark x1="59921" y1="17600" x2="59921" y2="17600"/>
                        <a14:backgroundMark x1="59921" y1="18000" x2="59921" y2="18000"/>
                        <a14:backgroundMark x1="59921" y1="18600" x2="59921" y2="18600"/>
                        <a14:backgroundMark x1="63475" y1="13400" x2="63475" y2="13400"/>
                        <a14:backgroundMark x1="60612" y1="400" x2="60612" y2="400"/>
                        <a14:backgroundMark x1="60316" y1="200" x2="60316" y2="200"/>
                        <a14:backgroundMark x1="60020" y1="0" x2="60020" y2="0"/>
                        <a14:backgroundMark x1="59822" y1="0" x2="59822" y2="0"/>
                        <a14:backgroundMark x1="60908" y1="200" x2="60908" y2="200"/>
                        <a14:backgroundMark x1="61204" y1="0" x2="61204" y2="0"/>
                        <a14:backgroundMark x1="62784" y1="0" x2="62784" y2="0"/>
                        <a14:backgroundMark x1="69694" y1="19400" x2="69694" y2="19400"/>
                        <a14:backgroundMark x1="73346" y1="19000" x2="73346" y2="19000"/>
                        <a14:backgroundMark x1="73643" y1="19000" x2="73643" y2="19000"/>
                        <a14:backgroundMark x1="74136" y1="19000" x2="74136" y2="19000"/>
                        <a14:backgroundMark x1="74334" y1="18800" x2="74334" y2="18800"/>
                        <a14:backgroundMark x1="69497" y1="19000" x2="69497" y2="19000"/>
                        <a14:backgroundMark x1="69694" y1="19000" x2="69694" y2="19000"/>
                        <a14:backgroundMark x1="68904" y1="19000" x2="68904" y2="19000"/>
                        <a14:backgroundMark x1="69200" y1="19000" x2="69200" y2="19000"/>
                        <a14:backgroundMark x1="69299" y1="19000" x2="69299" y2="19000"/>
                        <a14:backgroundMark x1="68608" y1="19000" x2="68608" y2="19000"/>
                        <a14:backgroundMark x1="67621" y1="19400" x2="67621" y2="19400"/>
                        <a14:backgroundMark x1="67818" y1="19200" x2="67818" y2="19200"/>
                        <a14:backgroundMark x1="67818" y1="19000" x2="67818" y2="19000"/>
                        <a14:backgroundMark x1="67818" y1="26800" x2="67818" y2="26800"/>
                        <a14:backgroundMark x1="66436" y1="35000" x2="66436" y2="35000"/>
                        <a14:backgroundMark x1="70879" y1="21000" x2="70879" y2="21000"/>
                        <a14:backgroundMark x1="79072" y1="5400" x2="79072" y2="5400"/>
                        <a14:backgroundMark x1="78875" y1="5400" x2="78875" y2="5400"/>
                        <a14:backgroundMark x1="79171" y1="5400" x2="79171" y2="5400"/>
                        <a14:backgroundMark x1="77789" y1="18400" x2="77789" y2="18400"/>
                        <a14:backgroundMark x1="78282" y1="18400" x2="78282" y2="18400"/>
                        <a14:backgroundMark x1="78578" y1="18400" x2="78578" y2="18400"/>
                        <a14:backgroundMark x1="75518" y1="21200" x2="75518" y2="21200"/>
                        <a14:backgroundMark x1="75814" y1="21200" x2="75814" y2="21200"/>
                        <a14:backgroundMark x1="75913" y1="20800" x2="75913" y2="20800"/>
                        <a14:backgroundMark x1="75518" y1="21800" x2="75518" y2="21800"/>
                        <a14:backgroundMark x1="76012" y1="20800" x2="76012" y2="20800"/>
                        <a14:backgroundMark x1="75814" y1="21400" x2="75814" y2="21400"/>
                        <a14:backgroundMark x1="86673" y1="40400" x2="86673" y2="40400"/>
                        <a14:backgroundMark x1="86575" y1="40600" x2="86575" y2="40600"/>
                        <a14:backgroundMark x1="86476" y1="41000" x2="86476" y2="41000"/>
                        <a14:backgroundMark x1="85686" y1="39600" x2="85686" y2="39600"/>
                        <a14:backgroundMark x1="85094" y1="39400" x2="85094" y2="39400"/>
                        <a14:backgroundMark x1="84403" y1="39000" x2="84403" y2="39000"/>
                        <a14:backgroundMark x1="84107" y1="38800" x2="84107" y2="38800"/>
                        <a14:backgroundMark x1="83613" y1="38400" x2="83613" y2="38400"/>
                        <a14:backgroundMark x1="83218" y1="38200" x2="83218" y2="38200"/>
                        <a14:backgroundMark x1="82725" y1="37800" x2="82725" y2="37800"/>
                        <a14:backgroundMark x1="82527" y1="37600" x2="82527" y2="37600"/>
                        <a14:backgroundMark x1="86278" y1="43000" x2="86278" y2="43000"/>
                        <a14:backgroundMark x1="86377" y1="43000" x2="86377" y2="43000"/>
                        <a14:backgroundMark x1="86278" y1="43000" x2="86278" y2="43000"/>
                        <a14:backgroundMark x1="86278" y1="42800" x2="86278" y2="42800"/>
                        <a14:backgroundMark x1="89536" y1="43200" x2="89536" y2="43200"/>
                        <a14:backgroundMark x1="89536" y1="43000" x2="89536" y2="43000"/>
                        <a14:backgroundMark x1="87562" y1="44400" x2="87562" y2="44400"/>
                        <a14:backgroundMark x1="89437" y1="44800" x2="89437" y2="44800"/>
                        <a14:backgroundMark x1="89240" y1="43800" x2="89240" y2="43800"/>
                        <a14:backgroundMark x1="90326" y1="43800" x2="90326" y2="43800"/>
                        <a14:backgroundMark x1="89536" y1="45200" x2="89536" y2="45200"/>
                        <a14:backgroundMark x1="89339" y1="44200" x2="89339" y2="44200"/>
                        <a14:backgroundMark x1="89536" y1="44400" x2="89536" y2="44400"/>
                        <a14:backgroundMark x1="89536" y1="44000" x2="89536" y2="44000"/>
                        <a14:backgroundMark x1="89536" y1="45000" x2="89536" y2="45000"/>
                        <a14:backgroundMark x1="91609" y1="42800" x2="91609" y2="42800"/>
                        <a14:backgroundMark x1="91609" y1="44200" x2="91609" y2="44200"/>
                        <a14:backgroundMark x1="91708" y1="44200" x2="91708" y2="44200"/>
                        <a14:backgroundMark x1="91609" y1="43200" x2="91609" y2="43200"/>
                        <a14:backgroundMark x1="92004" y1="44800" x2="92004" y2="44800"/>
                        <a14:backgroundMark x1="92103" y1="45000" x2="92103" y2="45000"/>
                        <a14:backgroundMark x1="91905" y1="45200" x2="91905" y2="45200"/>
                        <a14:backgroundMark x1="89536" y1="43600" x2="89536" y2="43600"/>
                        <a14:backgroundMark x1="91708" y1="44000" x2="91708" y2="44000"/>
                        <a14:backgroundMark x1="91708" y1="43600" x2="91708" y2="43600"/>
                        <a14:backgroundMark x1="91609" y1="43600" x2="91609" y2="43600"/>
                        <a14:backgroundMark x1="96347" y1="45400" x2="96347" y2="45400"/>
                        <a14:backgroundMark x1="96347" y1="44600" x2="96347" y2="44600"/>
                        <a14:backgroundMark x1="96347" y1="43800" x2="96347" y2="43800"/>
                        <a14:backgroundMark x1="96347" y1="43200" x2="96347" y2="43200"/>
                        <a14:backgroundMark x1="96347" y1="44200" x2="96347" y2="44200"/>
                        <a14:backgroundMark x1="96347" y1="45800" x2="96347" y2="45800"/>
                        <a14:backgroundMark x1="96249" y1="46400" x2="96249" y2="46400"/>
                        <a14:backgroundMark x1="96347" y1="47000" x2="96347" y2="47000"/>
                        <a14:backgroundMark x1="96249" y1="47800" x2="96249" y2="47800"/>
                        <a14:backgroundMark x1="96347" y1="46400" x2="96347" y2="46400"/>
                        <a14:backgroundMark x1="96347" y1="48200" x2="96347" y2="48200"/>
                        <a14:backgroundMark x1="96249" y1="47600" x2="96249" y2="47600"/>
                        <a14:backgroundMark x1="96249" y1="46600" x2="96249" y2="46600"/>
                        <a14:backgroundMark x1="95064" y1="58400" x2="95064" y2="58400"/>
                        <a14:backgroundMark x1="95163" y1="58400" x2="95163" y2="58400"/>
                        <a14:backgroundMark x1="95262" y1="58800" x2="95262" y2="58800"/>
                        <a14:backgroundMark x1="95064" y1="58800" x2="95064" y2="58800"/>
                        <a14:backgroundMark x1="94571" y1="55200" x2="94571" y2="55200"/>
                        <a14:backgroundMark x1="96347" y1="52400" x2="96347" y2="52400"/>
                        <a14:backgroundMark x1="96347" y1="51800" x2="96347" y2="51800"/>
                        <a14:backgroundMark x1="96347" y1="53000" x2="96347" y2="53000"/>
                        <a14:backgroundMark x1="96347" y1="54800" x2="96347" y2="54800"/>
                        <a14:backgroundMark x1="96347" y1="55600" x2="96347" y2="55600"/>
                        <a14:backgroundMark x1="96347" y1="56600" x2="96347" y2="56600"/>
                        <a14:backgroundMark x1="96347" y1="55200" x2="96347" y2="55200"/>
                        <a14:backgroundMark x1="96347" y1="56000" x2="96347" y2="56000"/>
                        <a14:backgroundMark x1="96347" y1="57200" x2="96347" y2="57200"/>
                        <a14:backgroundMark x1="96347" y1="58200" x2="96347" y2="58200"/>
                        <a14:backgroundMark x1="96347" y1="58800" x2="96347" y2="58800"/>
                        <a14:backgroundMark x1="92103" y1="45400" x2="92103" y2="45400"/>
                        <a14:backgroundMark x1="96150" y1="61400" x2="96150" y2="61400"/>
                        <a14:backgroundMark x1="96051" y1="61000" x2="96051" y2="61000"/>
                        <a14:backgroundMark x1="95755" y1="61000" x2="95755" y2="61000"/>
                        <a14:backgroundMark x1="95755" y1="60800" x2="95755" y2="60800"/>
                        <a14:backgroundMark x1="95755" y1="60600" x2="95755" y2="60600"/>
                        <a14:backgroundMark x1="95558" y1="60600" x2="95558" y2="60600"/>
                        <a14:backgroundMark x1="95656" y1="60600" x2="95656" y2="60600"/>
                        <a14:backgroundMark x1="95558" y1="60600" x2="95558" y2="60600"/>
                        <a14:backgroundMark x1="95656" y1="60400" x2="95656" y2="60400"/>
                        <a14:backgroundMark x1="96249" y1="62200" x2="96249" y2="62200"/>
                        <a14:backgroundMark x1="96150" y1="62800" x2="96150" y2="62800"/>
                        <a14:backgroundMark x1="96249" y1="63400" x2="96249" y2="63400"/>
                        <a14:backgroundMark x1="96347" y1="63800" x2="96347" y2="63800"/>
                        <a14:backgroundMark x1="96347" y1="64000" x2="96347" y2="64000"/>
                        <a14:backgroundMark x1="96347" y1="64200" x2="96347" y2="64200"/>
                        <a14:backgroundMark x1="96249" y1="63000" x2="96249" y2="63000"/>
                        <a14:backgroundMark x1="96150" y1="62400" x2="96150" y2="62400"/>
                        <a14:backgroundMark x1="96347" y1="62600" x2="96347" y2="62600"/>
                        <a14:backgroundMark x1="96249" y1="61800" x2="96249" y2="61800"/>
                        <a14:backgroundMark x1="96249" y1="61200" x2="96249" y2="61200"/>
                        <a14:backgroundMark x1="96249" y1="60800" x2="96249" y2="60800"/>
                        <a14:backgroundMark x1="96249" y1="60600" x2="96249" y2="60600"/>
                        <a14:backgroundMark x1="97433" y1="62400" x2="97433" y2="62400"/>
                        <a14:backgroundMark x1="97828" y1="62000" x2="97828" y2="62000"/>
                        <a14:backgroundMark x1="90523" y1="67800" x2="90523" y2="67800"/>
                        <a14:backgroundMark x1="90622" y1="68000" x2="90622" y2="68000"/>
                        <a14:backgroundMark x1="90424" y1="68000" x2="90424" y2="68000"/>
                        <a14:backgroundMark x1="90326" y1="67400" x2="90326" y2="67400"/>
                        <a14:backgroundMark x1="90918" y1="61000" x2="90918" y2="61000"/>
                        <a14:backgroundMark x1="90918" y1="60600" x2="90918" y2="60600"/>
                        <a14:backgroundMark x1="90918" y1="61400" x2="90918" y2="61400"/>
                        <a14:backgroundMark x1="90918" y1="62000" x2="90918" y2="62000"/>
                        <a14:backgroundMark x1="90918" y1="67200" x2="90918" y2="67200"/>
                        <a14:backgroundMark x1="90918" y1="67600" x2="90918" y2="67600"/>
                        <a14:backgroundMark x1="90424" y1="63600" x2="90424" y2="63600"/>
                        <a14:backgroundMark x1="90918" y1="66600" x2="90918" y2="66600"/>
                        <a14:backgroundMark x1="90918" y1="65200" x2="90918" y2="65200"/>
                        <a14:backgroundMark x1="90819" y1="64400" x2="90819" y2="64400"/>
                        <a14:backgroundMark x1="90918" y1="63200" x2="90918" y2="63200"/>
                        <a14:backgroundMark x1="90819" y1="62800" x2="90819" y2="62800"/>
                        <a14:backgroundMark x1="90819" y1="62200" x2="90819" y2="62200"/>
                        <a14:backgroundMark x1="90819" y1="62800" x2="90819" y2="62800"/>
                        <a14:backgroundMark x1="90918" y1="62800" x2="90918" y2="62800"/>
                        <a14:backgroundMark x1="90918" y1="62200" x2="90918" y2="62200"/>
                        <a14:backgroundMark x1="90918" y1="63400" x2="90918" y2="63400"/>
                        <a14:backgroundMark x1="90918" y1="64200" x2="90918" y2="64200"/>
                        <a14:backgroundMark x1="90918" y1="64600" x2="90918" y2="64600"/>
                        <a14:backgroundMark x1="90918" y1="64400" x2="90918" y2="64400"/>
                        <a14:backgroundMark x1="90819" y1="66400" x2="90819" y2="66400"/>
                        <a14:backgroundMark x1="90918" y1="66600" x2="90918" y2="66600"/>
                        <a14:backgroundMark x1="90918" y1="67200" x2="90918" y2="67200"/>
                        <a14:backgroundMark x1="90918" y1="66800" x2="90918" y2="66800"/>
                        <a14:backgroundMark x1="97038" y1="63800" x2="97038" y2="63800"/>
                        <a14:backgroundMark x1="98026" y1="61800" x2="98026" y2="61800"/>
                        <a14:backgroundMark x1="98717" y1="55600" x2="98717" y2="55600"/>
                        <a14:backgroundMark x1="98717" y1="55600" x2="98717" y2="55600"/>
                        <a14:backgroundMark x1="98618" y1="55600" x2="98618" y2="55600"/>
                        <a14:backgroundMark x1="98026" y1="61000" x2="98026" y2="61000"/>
                        <a14:backgroundMark x1="98026" y1="60200" x2="98026" y2="60200"/>
                        <a14:backgroundMark x1="98026" y1="61200" x2="98026" y2="61200"/>
                        <a14:backgroundMark x1="98717" y1="60400" x2="98717" y2="60400"/>
                        <a14:backgroundMark x1="98717" y1="60600" x2="98717" y2="60600"/>
                        <a14:backgroundMark x1="97828" y1="62200" x2="97828" y2="62200"/>
                        <a14:backgroundMark x1="97927" y1="62000" x2="97927" y2="62000"/>
                        <a14:backgroundMark x1="99803" y1="64000" x2="99803" y2="64000"/>
                        <a14:backgroundMark x1="99901" y1="65000" x2="99901" y2="65000"/>
                        <a14:backgroundMark x1="99901" y1="66000" x2="99901" y2="66000"/>
                        <a14:backgroundMark x1="99901" y1="67600" x2="99901" y2="67600"/>
                        <a14:backgroundMark x1="99901" y1="68600" x2="99901" y2="68600"/>
                        <a14:backgroundMark x1="97038" y1="67400" x2="97038" y2="67400"/>
                        <a14:backgroundMark x1="96841" y1="66800" x2="96841" y2="66800"/>
                        <a14:backgroundMark x1="96940" y1="64800" x2="96940" y2="64800"/>
                        <a14:backgroundMark x1="96940" y1="71800" x2="96940" y2="71800"/>
                        <a14:backgroundMark x1="96940" y1="71200" x2="96940" y2="71200"/>
                        <a14:backgroundMark x1="96940" y1="70200" x2="96940" y2="70200"/>
                        <a14:backgroundMark x1="99901" y1="71000" x2="99901" y2="71000"/>
                        <a14:backgroundMark x1="99901" y1="70400" x2="99901" y2="70400"/>
                        <a14:backgroundMark x1="99901" y1="72200" x2="99901" y2="72200"/>
                        <a14:backgroundMark x1="97038" y1="77000" x2="97038" y2="77000"/>
                        <a14:backgroundMark x1="97038" y1="76200" x2="97038" y2="76200"/>
                        <a14:backgroundMark x1="96940" y1="75200" x2="96940" y2="75200"/>
                        <a14:backgroundMark x1="96940" y1="74200" x2="96940" y2="74200"/>
                        <a14:backgroundMark x1="96940" y1="73400" x2="96940" y2="73400"/>
                        <a14:backgroundMark x1="96940" y1="73400" x2="96940" y2="73400"/>
                        <a14:backgroundMark x1="96940" y1="73200" x2="96940" y2="73200"/>
                        <a14:backgroundMark x1="96940" y1="77400" x2="96940" y2="77400"/>
                        <a14:backgroundMark x1="96940" y1="78400" x2="96940" y2="78400"/>
                        <a14:backgroundMark x1="96940" y1="79000" x2="96940" y2="79000"/>
                        <a14:backgroundMark x1="96940" y1="79400" x2="96940" y2="79400"/>
                        <a14:backgroundMark x1="96940" y1="78200" x2="96940" y2="78200"/>
                        <a14:backgroundMark x1="96940" y1="78200" x2="96940" y2="78200"/>
                        <a14:backgroundMark x1="96940" y1="78000" x2="96940" y2="78000"/>
                        <a14:backgroundMark x1="95854" y1="77000" x2="95854" y2="77000"/>
                        <a14:backgroundMark x1="95953" y1="70400" x2="95953" y2="72600"/>
                        <a14:backgroundMark x1="95705" y1="75600" x2="95755" y2="77000"/>
                        <a14:backgroundMark x1="95656" y1="74200" x2="95705" y2="75600"/>
                        <a14:backgroundMark x1="95459" y1="79600" x2="95459" y2="81000"/>
                        <a14:backgroundMark x1="95064" y1="80600" x2="95064" y2="80600"/>
                        <a14:backgroundMark x1="94867" y1="81800" x2="94571" y2="83000"/>
                        <a14:backgroundMark x1="94867" y1="79600" x2="94867" y2="78000"/>
                        <a14:backgroundMark x1="94867" y1="81000" x2="94867" y2="79600"/>
                        <a14:backgroundMark x1="94867" y1="77000" x2="94867" y2="77000"/>
                        <a14:backgroundMark x1="95064" y1="77200" x2="94867" y2="77200"/>
                        <a14:backgroundMark x1="95064" y1="78000" x2="95064" y2="78000"/>
                        <a14:backgroundMark x1="95163" y1="78400" x2="95163" y2="78400"/>
                        <a14:backgroundMark x1="95163" y1="80000" x2="95163" y2="80000"/>
                        <a14:backgroundMark x1="95163" y1="80600" x2="95163" y2="80600"/>
                        <a14:backgroundMark x1="95163" y1="81400" x2="95163" y2="81400"/>
                        <a14:backgroundMark x1="94965" y1="81600" x2="94965" y2="81600"/>
                        <a14:backgroundMark x1="94669" y1="82400" x2="94571" y2="82400"/>
                        <a14:backgroundMark x1="94472" y1="82400" x2="94472" y2="82400"/>
                        <a14:backgroundMark x1="94472" y1="80600" x2="94472" y2="80600"/>
                        <a14:backgroundMark x1="94669" y1="81400" x2="94669" y2="81400"/>
                        <a14:backgroundMark x1="94571" y1="82000" x2="94571" y2="82000"/>
                        <a14:backgroundMark x1="94176" y1="83600" x2="94176" y2="83600"/>
                        <a14:backgroundMark x1="94571" y1="79600" x2="94571" y2="79600"/>
                        <a14:backgroundMark x1="94571" y1="79200" x2="94571" y2="79200"/>
                        <a14:backgroundMark x1="94768" y1="78200" x2="94768" y2="78200"/>
                        <a14:backgroundMark x1="94768" y1="77800" x2="94768" y2="77800"/>
                        <a14:backgroundMark x1="95163" y1="77200" x2="95163" y2="77200"/>
                        <a14:backgroundMark x1="95163" y1="78000" x2="95163" y2="78000"/>
                        <a14:backgroundMark x1="95064" y1="77800" x2="95064" y2="77800"/>
                        <a14:backgroundMark x1="95064" y1="77800" x2="95064" y2="77800"/>
                        <a14:backgroundMark x1="95163" y1="78600" x2="95163" y2="78600"/>
                        <a14:backgroundMark x1="94965" y1="79000" x2="94965" y2="79000"/>
                        <a14:backgroundMark x1="95064" y1="78600" x2="95064" y2="78600"/>
                        <a14:backgroundMark x1="95064" y1="78800" x2="95163" y2="79000"/>
                        <a14:backgroundMark x1="95163" y1="79000" x2="95163" y2="79000"/>
                        <a14:backgroundMark x1="95163" y1="80200" x2="95163" y2="80200"/>
                        <a14:backgroundMark x1="95262" y1="81000" x2="95262" y2="81000"/>
                        <a14:backgroundMark x1="95262" y1="81000" x2="95262" y2="81000"/>
                        <a14:backgroundMark x1="95163" y1="81000" x2="95163" y2="81000"/>
                        <a14:backgroundMark x1="95064" y1="81000" x2="95064" y2="81000"/>
                        <a14:backgroundMark x1="94669" y1="78800" x2="94669" y2="78800"/>
                        <a14:backgroundMark x1="95163" y1="74200" x2="95163" y2="74200"/>
                        <a14:backgroundMark x1="95163" y1="74000" x2="95163" y2="74000"/>
                        <a14:backgroundMark x1="95163" y1="73600" x2="95163" y2="73600"/>
                        <a14:backgroundMark x1="95163" y1="73600" x2="95163" y2="73600"/>
                        <a14:backgroundMark x1="95163" y1="73000" x2="95163" y2="73000"/>
                        <a14:backgroundMark x1="96150" y1="78200" x2="96150" y2="78200"/>
                        <a14:backgroundMark x1="96249" y1="78200" x2="96249" y2="78200"/>
                        <a14:backgroundMark x1="96249" y1="77800" x2="96249" y2="77800"/>
                        <a14:backgroundMark x1="99803" y1="73000" x2="99803" y2="73000"/>
                        <a14:backgroundMark x1="99803" y1="73800" x2="99803" y2="73800"/>
                        <a14:backgroundMark x1="99901" y1="74400" x2="99901" y2="74400"/>
                        <a14:backgroundMark x1="99901" y1="75000" x2="99901" y2="75000"/>
                        <a14:backgroundMark x1="99901" y1="76600" x2="99901" y2="76600"/>
                        <a14:backgroundMark x1="99901" y1="77400" x2="99901" y2="77400"/>
                        <a14:backgroundMark x1="99901" y1="80000" x2="99901" y2="80000"/>
                        <a14:backgroundMark x1="99901" y1="79400" x2="99901" y2="79400"/>
                        <a14:backgroundMark x1="95064" y1="79800" x2="95064" y2="79800"/>
                        <a14:backgroundMark x1="99901" y1="78600" x2="99901" y2="78600"/>
                        <a14:backgroundMark x1="96841" y1="82800" x2="96841" y2="82800"/>
                        <a14:backgroundMark x1="96841" y1="84200" x2="96841" y2="84200"/>
                        <a14:backgroundMark x1="96841" y1="83600" x2="96841" y2="83600"/>
                        <a14:backgroundMark x1="96150" y1="85400" x2="96150" y2="85400"/>
                        <a14:backgroundMark x1="96150" y1="85800" x2="96150" y2="85800"/>
                        <a14:backgroundMark x1="96249" y1="86600" x2="96249" y2="86600"/>
                        <a14:backgroundMark x1="96051" y1="86200" x2="96051" y2="86200"/>
                        <a14:backgroundMark x1="96940" y1="82000" x2="96940" y2="82000"/>
                        <a14:backgroundMark x1="94176" y1="85000" x2="94176" y2="85000"/>
                        <a14:backgroundMark x1="94669" y1="85200" x2="94669" y2="85200"/>
                        <a14:backgroundMark x1="94965" y1="85200" x2="94965" y2="85200"/>
                        <a14:backgroundMark x1="95064" y1="85200" x2="95064" y2="85200"/>
                        <a14:backgroundMark x1="95163" y1="85200" x2="95163" y2="85200"/>
                        <a14:backgroundMark x1="95953" y1="85600" x2="95953" y2="85600"/>
                        <a14:backgroundMark x1="95854" y1="86200" x2="95854" y2="86200"/>
                        <a14:backgroundMark x1="95854" y1="85400" x2="95854" y2="85400"/>
                        <a14:backgroundMark x1="96051" y1="85000" x2="96051" y2="85000"/>
                        <a14:backgroundMark x1="96051" y1="85000" x2="96051" y2="85000"/>
                        <a14:backgroundMark x1="95163" y1="85000" x2="95163" y2="85000"/>
                        <a14:backgroundMark x1="94965" y1="85000" x2="94965" y2="85000"/>
                        <a14:backgroundMark x1="94768" y1="85000" x2="94768" y2="85000"/>
                        <a14:backgroundMark x1="94472" y1="85000" x2="94472" y2="85000"/>
                        <a14:backgroundMark x1="94176" y1="85000" x2="94176" y2="85000"/>
                        <a14:backgroundMark x1="93978" y1="84800" x2="93978" y2="84800"/>
                        <a14:backgroundMark x1="94373" y1="84800" x2="94373" y2="84800"/>
                        <a14:backgroundMark x1="94077" y1="84800" x2="94077" y2="84800"/>
                        <a14:backgroundMark x1="94077" y1="84800" x2="94077" y2="84800"/>
                        <a14:backgroundMark x1="93880" y1="84800" x2="93880" y2="84800"/>
                        <a14:backgroundMark x1="93781" y1="84800" x2="93781" y2="84800"/>
                        <a14:backgroundMark x1="94669" y1="84800" x2="94669" y2="84800"/>
                        <a14:backgroundMark x1="94768" y1="84800" x2="94768" y2="84800"/>
                        <a14:backgroundMark x1="94965" y1="84800" x2="94965" y2="84800"/>
                        <a14:backgroundMark x1="95163" y1="85000" x2="95163" y2="85000"/>
                        <a14:backgroundMark x1="95262" y1="84800" x2="95262" y2="84800"/>
                        <a14:backgroundMark x1="95064" y1="85000" x2="95064" y2="85000"/>
                        <a14:backgroundMark x1="95064" y1="84800" x2="95064" y2="84800"/>
                        <a14:backgroundMark x1="95953" y1="85000" x2="95953" y2="85000"/>
                        <a14:backgroundMark x1="95953" y1="84800" x2="95953" y2="84800"/>
                        <a14:backgroundMark x1="95262" y1="86000" x2="95262" y2="86000"/>
                        <a14:backgroundMark x1="95163" y1="85600" x2="95163" y2="85600"/>
                        <a14:backgroundMark x1="85587" y1="85200" x2="85587" y2="85200"/>
                        <a14:backgroundMark x1="85587" y1="84800" x2="85587" y2="84800"/>
                        <a14:backgroundMark x1="85686" y1="84600" x2="85686" y2="84600"/>
                        <a14:backgroundMark x1="85686" y1="85200" x2="85686" y2="85200"/>
                        <a14:backgroundMark x1="85489" y1="85600" x2="85489" y2="85600"/>
                        <a14:backgroundMark x1="90326" y1="85600" x2="90326" y2="85600"/>
                        <a14:backgroundMark x1="90227" y1="85400" x2="90227" y2="85400"/>
                        <a14:backgroundMark x1="90227" y1="86000" x2="90227" y2="86000"/>
                        <a14:backgroundMark x1="90622" y1="65000" x2="90622" y2="65000"/>
                        <a14:backgroundMark x1="90819" y1="65000" x2="90819" y2="65000"/>
                        <a14:backgroundMark x1="90918" y1="64800" x2="90918" y2="64800"/>
                        <a14:backgroundMark x1="89339" y1="64000" x2="89339" y2="64000"/>
                        <a14:backgroundMark x1="91609" y1="35800" x2="91609" y2="35800"/>
                        <a14:backgroundMark x1="91708" y1="35600" x2="91708" y2="35600"/>
                        <a14:backgroundMark x1="91708" y1="37600" x2="91708" y2="37600"/>
                        <a14:backgroundMark x1="91708" y1="37200" x2="91708" y2="37200"/>
                        <a14:backgroundMark x1="91708" y1="36400" x2="91708" y2="36400"/>
                        <a14:backgroundMark x1="91609" y1="36600" x2="91609" y2="36600"/>
                        <a14:backgroundMark x1="91609" y1="36400" x2="91609" y2="36400"/>
                        <a14:backgroundMark x1="91708" y1="36800" x2="91708" y2="36800"/>
                        <a14:backgroundMark x1="91609" y1="38000" x2="91609" y2="38000"/>
                        <a14:backgroundMark x1="91708" y1="38600" x2="91708" y2="38600"/>
                        <a14:backgroundMark x1="91708" y1="39600" x2="91708" y2="39600"/>
                        <a14:backgroundMark x1="91609" y1="40200" x2="91609" y2="40200"/>
                        <a14:backgroundMark x1="91708" y1="41000" x2="91708" y2="41000"/>
                        <a14:backgroundMark x1="91609" y1="41200" x2="91609" y2="41200"/>
                        <a14:backgroundMark x1="91708" y1="35200" x2="91708" y2="35200"/>
                        <a14:backgroundMark x1="91609" y1="32200" x2="91609" y2="32200"/>
                        <a14:backgroundMark x1="91708" y1="33000" x2="91708" y2="33000"/>
                        <a14:backgroundMark x1="91609" y1="33400" x2="91609" y2="33400"/>
                        <a14:backgroundMark x1="91609" y1="34400" x2="91609" y2="34400"/>
                        <a14:backgroundMark x1="9279" y1="38600" x2="9279" y2="38600"/>
                        <a14:backgroundMark x1="7996" y1="34800" x2="7996" y2="34800"/>
                        <a14:backgroundMark x1="8193" y1="35000" x2="8193" y2="35000"/>
                        <a14:backgroundMark x1="8391" y1="35000" x2="8391" y2="35000"/>
                        <a14:backgroundMark x1="8391" y1="35400" x2="8391" y2="35400"/>
                        <a14:backgroundMark x1="0" y1="7200" x2="0" y2="7200"/>
                        <a14:backgroundMark x1="0" y1="7600" x2="0" y2="7600"/>
                        <a14:backgroundMark x1="0" y1="8000" x2="0" y2="8000"/>
                        <a14:backgroundMark x1="0" y1="8800" x2="0" y2="8800"/>
                        <a14:backgroundMark x1="0" y1="9600" x2="0" y2="9600"/>
                        <a14:backgroundMark x1="197" y1="10000" x2="197" y2="10000"/>
                        <a14:backgroundMark x1="8588" y1="15000" x2="8588" y2="15000"/>
                        <a14:backgroundMark x1="8490" y1="15600" x2="8490" y2="15600"/>
                        <a14:backgroundMark x1="11155" y1="15600" x2="11155" y2="15600"/>
                        <a14:backgroundMark x1="11056" y1="15000" x2="11056" y2="15000"/>
                        <a14:backgroundMark x1="11451" y1="14000" x2="11451" y2="14000"/>
                        <a14:backgroundMark x1="12833" y1="88600" x2="12833" y2="88600"/>
                        <a14:backgroundMark x1="11056" y1="38800" x2="11056" y2="38800"/>
                        <a14:backgroundMark x1="9576" y1="37200" x2="9576" y2="37200"/>
                        <a14:backgroundMark x1="9872" y1="37200" x2="9872" y2="37200"/>
                        <a14:backgroundMark x1="10760" y1="37200" x2="10760" y2="37200"/>
                        <a14:backgroundMark x1="10168" y1="38200" x2="10168" y2="38200"/>
                        <a14:backgroundMark x1="10069" y1="38000" x2="10069" y2="38000"/>
                        <a14:backgroundMark x1="10168" y1="37800" x2="10168" y2="37800"/>
                        <a14:backgroundMark x1="10267" y1="38200" x2="10267" y2="38200"/>
                        <a14:backgroundMark x1="10365" y1="38200" x2="10365" y2="38200"/>
                        <a14:backgroundMark x1="10464" y1="36400" x2="10464" y2="36400"/>
                        <a14:backgroundMark x1="10563" y1="36800" x2="10563" y2="36800"/>
                        <a14:backgroundMark x1="10464" y1="36800" x2="10464" y2="36800"/>
                        <a14:backgroundMark x1="10365" y1="36600" x2="10365" y2="36600"/>
                        <a14:backgroundMark x1="8391" y1="38400" x2="8391" y2="38400"/>
                        <a14:backgroundMark x1="10365" y1="38400" x2="10365" y2="38400"/>
                        <a14:backgroundMark x1="10464" y1="38400" x2="10464" y2="38400"/>
                        <a14:backgroundMark x1="10365" y1="38000" x2="10365" y2="38000"/>
                        <a14:backgroundMark x1="10365" y1="38200" x2="10365" y2="38200"/>
                        <a14:backgroundMark x1="10464" y1="38200" x2="10464" y2="38200"/>
                        <a14:backgroundMark x1="6811" y1="38000" x2="6811" y2="38000"/>
                        <a14:backgroundMark x1="6515" y1="32000" x2="6515" y2="32000"/>
                        <a14:backgroundMark x1="6713" y1="32000" x2="6713" y2="32000"/>
                        <a14:backgroundMark x1="6515" y1="32000" x2="6515" y2="32000"/>
                        <a14:backgroundMark x1="6713" y1="32000" x2="6713" y2="32000"/>
                        <a14:backgroundMark x1="6713" y1="31800" x2="6713" y2="31800"/>
                        <a14:backgroundMark x1="15499" y1="10000" x2="15499" y2="10000"/>
                        <a14:backgroundMark x1="15400" y1="10000" x2="15400" y2="10000"/>
                        <a14:backgroundMark x1="15301" y1="10000" x2="15301" y2="10000"/>
                        <a14:backgroundMark x1="7996" y1="12400" x2="7996" y2="12400"/>
                        <a14:backgroundMark x1="7502" y1="14800" x2="7601" y2="13000"/>
                        <a14:backgroundMark x1="7502" y1="13000" x2="7502" y2="12200"/>
                        <a14:backgroundMark x1="7502" y1="13600" x2="7502" y2="13000"/>
                        <a14:backgroundMark x1="7502" y1="11600" x2="7502" y2="13000"/>
                        <a14:backgroundMark x1="7502" y1="13000" x2="7502" y2="14600"/>
                        <a14:backgroundMark x1="7502" y1="12600" x2="7502" y2="13200"/>
                        <a14:backgroundMark x1="23988" y1="65600" x2="23988" y2="65600"/>
                        <a14:backgroundMark x1="23988" y1="64800" x2="23988" y2="64800"/>
                        <a14:backgroundMark x1="23988" y1="64200" x2="23988" y2="64200"/>
                        <a14:backgroundMark x1="23889" y1="63800" x2="23889" y2="63800"/>
                        <a14:backgroundMark x1="23889" y1="62800" x2="23889" y2="62800"/>
                        <a14:backgroundMark x1="23889" y1="62200" x2="23889" y2="62200"/>
                        <a14:backgroundMark x1="23889" y1="61600" x2="23889" y2="61600"/>
                        <a14:backgroundMark x1="23889" y1="61000" x2="23889" y2="61000"/>
                        <a14:backgroundMark x1="24087" y1="68400" x2="24087" y2="68400"/>
                        <a14:backgroundMark x1="52122" y1="42000" x2="52122" y2="42000"/>
                        <a14:backgroundMark x1="52320" y1="42000" x2="52320" y2="42000"/>
                        <a14:backgroundMark x1="52122" y1="41600" x2="52122" y2="41600"/>
                        <a14:backgroundMark x1="52024" y1="41200" x2="52024" y2="41200"/>
                        <a14:backgroundMark x1="53603" y1="34000" x2="53603" y2="34000"/>
                        <a14:backgroundMark x1="56466" y1="38000" x2="56466" y2="38000"/>
                        <a14:backgroundMark x1="56565" y1="39600" x2="56565" y2="39600"/>
                        <a14:backgroundMark x1="56663" y1="40200" x2="56663" y2="40200"/>
                        <a14:backgroundMark x1="56861" y1="40800" x2="56861" y2="40800"/>
                        <a14:backgroundMark x1="56861" y1="41400" x2="56861" y2="41400"/>
                        <a14:backgroundMark x1="56861" y1="41800" x2="56861" y2="41800"/>
                        <a14:backgroundMark x1="66535" y1="34400" x2="66535" y2="34400"/>
                        <a14:backgroundMark x1="54195" y1="44200" x2="54195" y2="44200"/>
                        <a14:backgroundMark x1="54294" y1="43800" x2="54294" y2="43800"/>
                        <a14:backgroundMark x1="92103" y1="32000" x2="92103" y2="32000"/>
                        <a14:backgroundMark x1="92201" y1="32400" x2="92201" y2="32400"/>
                        <a14:backgroundMark x1="92201" y1="32600" x2="92201" y2="32600"/>
                        <a14:backgroundMark x1="92201" y1="32800" x2="92201" y2="32800"/>
                        <a14:backgroundMark x1="92201" y1="33000" x2="92201" y2="33000"/>
                        <a14:backgroundMark x1="92201" y1="33000" x2="92201" y2="33000"/>
                        <a14:backgroundMark x1="92201" y1="33200" x2="92201" y2="33200"/>
                        <a14:backgroundMark x1="90622" y1="64000" x2="90622" y2="64000"/>
                        <a14:backgroundMark x1="90721" y1="64000" x2="90721" y2="64000"/>
                        <a14:backgroundMark x1="90819" y1="64000" x2="90819" y2="64000"/>
                        <a14:backgroundMark x1="90819" y1="64000" x2="90819" y2="64000"/>
                        <a14:backgroundMark x1="90819" y1="64000" x2="90819" y2="64000"/>
                        <a14:backgroundMark x1="90523" y1="62600" x2="90523" y2="63800"/>
                        <a14:backgroundMark x1="90523" y1="62000" x2="90523" y2="62600"/>
                        <a14:backgroundMark x1="90523" y1="62600" x2="90523" y2="63600"/>
                        <a14:backgroundMark x1="90523" y1="61200" x2="90523" y2="62600"/>
                        <a14:backgroundMark x1="90622" y1="63400" x2="90622" y2="65000"/>
                        <a14:backgroundMark x1="90622" y1="64600" x2="90622" y2="65600"/>
                        <a14:backgroundMark x1="90622" y1="65400" x2="90622" y2="66000"/>
                        <a14:backgroundMark x1="90622" y1="66000" x2="90622" y2="66600"/>
                        <a14:backgroundMark x1="90523" y1="66600" x2="90622" y2="67200"/>
                        <a14:backgroundMark x1="90523" y1="67000" x2="90523" y2="67800"/>
                        <a14:backgroundMark x1="91905" y1="65600" x2="91905" y2="66000"/>
                        <a14:backgroundMark x1="91905" y1="65000" x2="91905" y2="65600"/>
                        <a14:backgroundMark x1="90424" y1="65000" x2="90424" y2="65600"/>
                        <a14:backgroundMark x1="90523" y1="61200" x2="90523" y2="61400"/>
                        <a14:backgroundMark x1="90523" y1="60800" x2="90523" y2="61400"/>
                        <a14:backgroundMark x1="90622" y1="61200" x2="90622" y2="61200"/>
                        <a14:backgroundMark x1="90523" y1="61200" x2="90523" y2="60800"/>
                        <a14:backgroundMark x1="90819" y1="60800" x2="90819" y2="60800"/>
                        <a14:backgroundMark x1="90622" y1="61200" x2="90721" y2="61000"/>
                        <a14:backgroundMark x1="90819" y1="65200" x2="90819" y2="65400"/>
                        <a14:backgroundMark x1="93386" y1="63200" x2="92596" y2="62800"/>
                        <a14:backgroundMark x1="92498" y1="62800" x2="92399" y2="62800"/>
                        <a14:backgroundMark x1="92300" y1="62800" x2="92201" y2="62800"/>
                        <a14:backgroundMark x1="92201" y1="62800" x2="92004" y2="62800"/>
                        <a14:backgroundMark x1="91905" y1="62800" x2="91905" y2="62800"/>
                        <a14:backgroundMark x1="91807" y1="62800" x2="91807" y2="62800"/>
                        <a14:backgroundMark x1="91807" y1="62800" x2="91807" y2="62800"/>
                        <a14:backgroundMark x1="91708" y1="62800" x2="91708" y2="62800"/>
                        <a14:backgroundMark x1="91609" y1="62800" x2="91609" y2="62800"/>
                        <a14:backgroundMark x1="91708" y1="62400" x2="91708" y2="62400"/>
                        <a14:backgroundMark x1="91708" y1="62400" x2="91708" y2="62400"/>
                        <a14:backgroundMark x1="91609" y1="62400" x2="91609" y2="62400"/>
                        <a14:backgroundMark x1="93583" y1="86000" x2="93583" y2="86000"/>
                        <a14:backgroundMark x1="93583" y1="85400" x2="93583" y2="85400"/>
                        <a14:backgroundMark x1="24580" y1="76400" x2="24580" y2="76400"/>
                        <a14:backgroundMark x1="59724" y1="18400" x2="59724" y2="18400"/>
                        <a14:backgroundMark x1="59625" y1="18200" x2="59625" y2="18200"/>
                        <a14:backgroundMark x1="59724" y1="18200" x2="59724" y2="18200"/>
                        <a14:backgroundMark x1="59724" y1="18200" x2="59822" y2="18600"/>
                        <a14:backgroundMark x1="59724" y1="17800" x2="59724" y2="18400"/>
                        <a14:backgroundMark x1="59724" y1="17800" x2="59724" y2="18400"/>
                        <a14:backgroundMark x1="59724" y1="17800" x2="59822" y2="18600"/>
                        <a14:backgroundMark x1="59724" y1="17600" x2="59822" y2="18200"/>
                        <a14:backgroundMark x1="59822" y1="17400" x2="59822" y2="17800"/>
                        <a14:backgroundMark x1="59822" y1="17400" x2="59822" y2="17400"/>
                        <a14:backgroundMark x1="59921" y1="17200" x2="59921" y2="17200"/>
                        <a14:backgroundMark x1="59921" y1="17600" x2="59921" y2="17600"/>
                        <a14:backgroundMark x1="59921" y1="17800" x2="59921" y2="17800"/>
                        <a14:backgroundMark x1="59921" y1="17600" x2="59921" y2="17600"/>
                        <a14:backgroundMark x1="59921" y1="17400" x2="59921" y2="17400"/>
                        <a14:backgroundMark x1="59921" y1="17800" x2="59921" y2="17800"/>
                        <a14:backgroundMark x1="59921" y1="17800" x2="59921" y2="18200"/>
                        <a14:backgroundMark x1="59921" y1="18400" x2="59921" y2="18400"/>
                        <a14:backgroundMark x1="59921" y1="18600" x2="59921" y2="18600"/>
                        <a14:backgroundMark x1="59822" y1="19200" x2="59822" y2="19200"/>
                        <a14:backgroundMark x1="59921" y1="19200" x2="59921" y2="1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84" y="1873750"/>
            <a:ext cx="9332831" cy="4606531"/>
          </a:xfrm>
        </p:spPr>
      </p:pic>
    </p:spTree>
    <p:extLst>
      <p:ext uri="{BB962C8B-B14F-4D97-AF65-F5344CB8AC3E}">
        <p14:creationId xmlns:p14="http://schemas.microsoft.com/office/powerpoint/2010/main" val="97129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704F57E-2389-443A-AE55-554E3F668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8462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2689">
                  <a:extLst>
                    <a:ext uri="{9D8B030D-6E8A-4147-A177-3AD203B41FA5}">
                      <a16:colId xmlns:a16="http://schemas.microsoft.com/office/drawing/2014/main" val="3661527179"/>
                    </a:ext>
                  </a:extLst>
                </a:gridCol>
                <a:gridCol w="1491176">
                  <a:extLst>
                    <a:ext uri="{9D8B030D-6E8A-4147-A177-3AD203B41FA5}">
                      <a16:colId xmlns:a16="http://schemas.microsoft.com/office/drawing/2014/main" val="3101282754"/>
                    </a:ext>
                  </a:extLst>
                </a:gridCol>
                <a:gridCol w="3162886">
                  <a:extLst>
                    <a:ext uri="{9D8B030D-6E8A-4147-A177-3AD203B41FA5}">
                      <a16:colId xmlns:a16="http://schemas.microsoft.com/office/drawing/2014/main" val="1321026938"/>
                    </a:ext>
                  </a:extLst>
                </a:gridCol>
                <a:gridCol w="4485249">
                  <a:extLst>
                    <a:ext uri="{9D8B030D-6E8A-4147-A177-3AD203B41FA5}">
                      <a16:colId xmlns:a16="http://schemas.microsoft.com/office/drawing/2014/main" val="1794415887"/>
                    </a:ext>
                  </a:extLst>
                </a:gridCol>
              </a:tblGrid>
              <a:tr h="419801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43.02.16 Туризм и гостеприимство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172019"/>
                  </a:ext>
                </a:extLst>
              </a:tr>
              <a:tr h="419801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среднего звена: Специалист по туризму и гостеприимству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64510"/>
                  </a:ext>
                </a:extLst>
              </a:tr>
              <a:tr h="449961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57585"/>
                  </a:ext>
                </a:extLst>
              </a:tr>
              <a:tr h="439725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предметы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география, информатика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3164"/>
                  </a:ext>
                </a:extLst>
              </a:tr>
              <a:tr h="58910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и гостеприимство направлен на подготовку специалистов, способных эффективно работать в сфере туризма и гостиничного бизнеса.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6864"/>
                  </a:ext>
                </a:extLst>
              </a:tr>
              <a:tr h="83168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контроль текущей деятельности служб предприятий туризма и гостеприимства;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туроператорских и турагентских услуг;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гостиничных услуг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17073"/>
                  </a:ext>
                </a:extLst>
              </a:tr>
              <a:tr h="65841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прочее)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63714"/>
                  </a:ext>
                </a:extLst>
              </a:tr>
              <a:tr h="155940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коммуникативные, вербальные и ораторские способности;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принимать решения;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решать проблемные ситуации;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слушать;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развитые организаторские способности;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развития переключения и распределения внимания;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управлять собой;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развитие образной и словесно-логической памяти;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влиять на окружающих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58461"/>
                  </a:ext>
                </a:extLst>
              </a:tr>
              <a:tr h="65841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специальность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442"/>
                  </a:ext>
                </a:extLst>
              </a:tr>
              <a:tr h="83168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агентства и туроператоры;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Гостиницы и отели;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Авиакомпании и железнодорожные компании;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Event-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Рестораны и кафе;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платформы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5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7ECF35">
                <a:lumMod val="100000"/>
                <a:alpha val="50000"/>
              </a:srgbClr>
            </a:gs>
            <a:gs pos="14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3A9E6-F534-4193-95E2-EDA094C0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15204"/>
            <a:ext cx="10515600" cy="82580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4A6EE-4C9E-4185-B9C7-D11CC05B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4" y="1350498"/>
            <a:ext cx="11718387" cy="5064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(профессиональная подготовка) </a:t>
            </a:r>
            <a:r>
              <a:rPr lang="ru-RU" sz="2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процесс обучения, направленный на ускоренное приобретение навыков, необходимых для выполнения определённой работы или группы работ. Она не связана с повышением образовательного уровня, а сосредоточена на практических аспектах и специфических знаниях, требуемых в конкретной области. 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востребовано у людей, желающих освоить новую профессию или повысить свою квалификацию. 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не является профессиональным образованием — выпускники таких программ не получают диплом о высшем образовании или об СПО. Они осваивают профессию или квалификацию, но базовый уровень их образования при этом не меняется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76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7ECF35">
                <a:lumMod val="100000"/>
                <a:alpha val="50000"/>
              </a:srgbClr>
            </a:gs>
            <a:gs pos="12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448F-6362-4346-BC0C-CCDC511B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63" y="136358"/>
            <a:ext cx="3962399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18103 Садовник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23DCBD9-E159-40AE-81E6-F221461D7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2" b="97207" l="2883" r="97838">
                        <a14:foregroundMark x1="55495" y1="8101" x2="59640" y2="8101"/>
                        <a14:foregroundMark x1="59099" y1="4469" x2="59099" y2="3631"/>
                        <a14:foregroundMark x1="51351" y1="5307" x2="51892" y2="6145"/>
                        <a14:foregroundMark x1="44865" y1="17877" x2="45586" y2="18436"/>
                        <a14:foregroundMark x1="43604" y1="24022" x2="44144" y2="23743"/>
                        <a14:foregroundMark x1="63063" y1="5028" x2="61982" y2="5028"/>
                        <a14:foregroundMark x1="62342" y1="3631" x2="62342" y2="3631"/>
                        <a14:foregroundMark x1="64865" y1="11732" x2="64865" y2="11732"/>
                        <a14:foregroundMark x1="64324" y1="10056" x2="64324" y2="10056"/>
                        <a14:foregroundMark x1="63964" y1="14246" x2="63964" y2="14246"/>
                        <a14:foregroundMark x1="67568" y1="19553" x2="67568" y2="19553"/>
                        <a14:foregroundMark x1="67027" y1="22346" x2="67027" y2="22346"/>
                        <a14:foregroundMark x1="70811" y1="28771" x2="70811" y2="28771"/>
                        <a14:foregroundMark x1="75495" y1="44413" x2="75495" y2="44413"/>
                        <a14:foregroundMark x1="76216" y1="46369" x2="76216" y2="46369"/>
                        <a14:foregroundMark x1="75856" y1="48883" x2="75856" y2="48883"/>
                        <a14:foregroundMark x1="66847" y1="67318" x2="74775" y2="68994"/>
                        <a14:foregroundMark x1="60360" y1="65084" x2="60541" y2="66201"/>
                        <a14:foregroundMark x1="60735" y1="63128" x2="60721" y2="62849"/>
                        <a14:foregroundMark x1="60763" y1="63687" x2="60735" y2="63128"/>
                        <a14:foregroundMark x1="60901" y1="66480" x2="60763" y2="63687"/>
                        <a14:foregroundMark x1="61261" y1="61732" x2="61261" y2="61453"/>
                        <a14:foregroundMark x1="61261" y1="63128" x2="61261" y2="61732"/>
                        <a14:foregroundMark x1="61261" y1="63687" x2="61261" y2="63128"/>
                        <a14:foregroundMark x1="61261" y1="64804" x2="61261" y2="63687"/>
                        <a14:foregroundMark x1="62703" y1="63408" x2="62523" y2="63128"/>
                        <a14:foregroundMark x1="41081" y1="90223" x2="48288" y2="92737"/>
                        <a14:foregroundMark x1="48649" y1="97207" x2="48108" y2="97486"/>
                        <a14:foregroundMark x1="35135" y1="47207" x2="35135" y2="47207"/>
                        <a14:foregroundMark x1="16757" y1="63966" x2="17297" y2="72346"/>
                        <a14:foregroundMark x1="16748" y1="49721" x2="16757" y2="49441"/>
                        <a14:foregroundMark x1="16739" y1="50000" x2="16748" y2="49721"/>
                        <a14:foregroundMark x1="16730" y1="50279" x2="16739" y2="50000"/>
                        <a14:foregroundMark x1="16712" y1="50838" x2="16730" y2="50279"/>
                        <a14:foregroundMark x1="16703" y1="51117" x2="16712" y2="50838"/>
                        <a14:foregroundMark x1="16694" y1="51397" x2="16703" y2="51117"/>
                        <a14:foregroundMark x1="16649" y1="52793" x2="16694" y2="51397"/>
                        <a14:foregroundMark x1="16577" y1="55028" x2="16649" y2="52793"/>
                        <a14:foregroundMark x1="40360" y1="29888" x2="40360" y2="29888"/>
                        <a14:foregroundMark x1="13514" y1="83799" x2="14234" y2="83799"/>
                        <a14:foregroundMark x1="5586" y1="81285" x2="3243" y2="79330"/>
                        <a14:foregroundMark x1="9959" y1="64246" x2="10090" y2="65363"/>
                        <a14:foregroundMark x1="9828" y1="63128" x2="9959" y2="64246"/>
                        <a14:foregroundMark x1="9763" y1="62570" x2="9828" y2="63128"/>
                        <a14:foregroundMark x1="9730" y1="62291" x2="9763" y2="62570"/>
                        <a14:foregroundMark x1="8288" y1="63128" x2="8829" y2="64246"/>
                        <a14:foregroundMark x1="7568" y1="63408" x2="7748" y2="63408"/>
                        <a14:foregroundMark x1="6125" y1="52235" x2="6486" y2="51955"/>
                        <a14:foregroundMark x1="5766" y1="52514" x2="6125" y2="52235"/>
                        <a14:foregroundMark x1="8829" y1="43017" x2="9189" y2="42737"/>
                        <a14:foregroundMark x1="11171" y1="29330" x2="11532" y2="29330"/>
                        <a14:foregroundMark x1="91171" y1="83520" x2="94234" y2="82682"/>
                        <a14:foregroundMark x1="96757" y1="81564" x2="97838" y2="81006"/>
                        <a14:foregroundMark x1="18198" y1="47486" x2="18198" y2="47486"/>
                        <a14:foregroundMark x1="18018" y1="46927" x2="18018" y2="46927"/>
                        <a14:foregroundMark x1="18919" y1="45810" x2="18919" y2="45810"/>
                        <a14:foregroundMark x1="18919" y1="49441" x2="18919" y2="49441"/>
                        <a14:foregroundMark x1="18739" y1="50838" x2="18739" y2="50838"/>
                        <a14:foregroundMark x1="14414" y1="47765" x2="14414" y2="47765"/>
                        <a14:foregroundMark x1="14595" y1="46369" x2="14595" y2="46369"/>
                        <a14:foregroundMark x1="14955" y1="46369" x2="14955" y2="46369"/>
                        <a14:foregroundMark x1="17297" y1="46369" x2="17297" y2="46369"/>
                        <a14:foregroundMark x1="15676" y1="50838" x2="15676" y2="50838"/>
                        <a14:foregroundMark x1="17658" y1="50838" x2="17658" y2="50838"/>
                        <a14:foregroundMark x1="59279" y1="62570" x2="59279" y2="62570"/>
                        <a14:foregroundMark x1="59820" y1="62291" x2="59820" y2="62291"/>
                        <a14:foregroundMark x1="7568" y1="34637" x2="7568" y2="34637"/>
                        <a14:foregroundMark x1="19279" y1="48603" x2="19279" y2="48603"/>
                        <a14:foregroundMark x1="19640" y1="44693" x2="19640" y2="44693"/>
                        <a14:foregroundMark x1="19820" y1="46927" x2="19820" y2="46927"/>
                        <a14:foregroundMark x1="35315" y1="48883" x2="35315" y2="48883"/>
                        <a14:foregroundMark x1="34414" y1="48324" x2="34414" y2="48324"/>
                        <a14:foregroundMark x1="34234" y1="39106" x2="34234" y2="39106"/>
                        <a14:foregroundMark x1="34595" y1="39106" x2="34595" y2="39106"/>
                        <a14:foregroundMark x1="36216" y1="50279" x2="36216" y2="50279"/>
                        <a14:foregroundMark x1="60721" y1="3352" x2="60721" y2="3352"/>
                        <a14:foregroundMark x1="11892" y1="63408" x2="11892" y2="63408"/>
                        <a14:foregroundMark x1="12072" y1="63128" x2="12072" y2="63128"/>
                        <a14:foregroundMark x1="12432" y1="62570" x2="12432" y2="62570"/>
                        <a14:foregroundMark x1="12613" y1="62570" x2="12613" y2="62570"/>
                        <a14:foregroundMark x1="12432" y1="63128" x2="12432" y2="63128"/>
                        <a14:foregroundMark x1="17297" y1="49721" x2="17297" y2="49721"/>
                        <a14:foregroundMark x1="17477" y1="50279" x2="17477" y2="50279"/>
                        <a14:foregroundMark x1="17838" y1="50559" x2="17838" y2="50559"/>
                        <a14:foregroundMark x1="17838" y1="49721" x2="17838" y2="49721"/>
                        <a14:foregroundMark x1="18018" y1="49721" x2="18018" y2="49721"/>
                        <a14:foregroundMark x1="17838" y1="50559" x2="17838" y2="50559"/>
                        <a14:foregroundMark x1="18018" y1="50838" x2="18018" y2="50838"/>
                        <a14:foregroundMark x1="18198" y1="50838" x2="18198" y2="50279"/>
                        <a14:foregroundMark x1="18198" y1="49721" x2="18198" y2="49721"/>
                        <a14:foregroundMark x1="18018" y1="50279" x2="17838" y2="50838"/>
                        <a14:foregroundMark x1="17838" y1="50559" x2="17838" y2="50559"/>
                        <a14:foregroundMark x1="19459" y1="49162" x2="19459" y2="49162"/>
                        <a14:foregroundMark x1="19279" y1="50279" x2="19279" y2="50279"/>
                        <a14:foregroundMark x1="20541" y1="51955" x2="20541" y2="51955"/>
                        <a14:foregroundMark x1="8829" y1="60894" x2="8829" y2="60894"/>
                        <a14:foregroundMark x1="5946" y1="51117" x2="5946" y2="51117"/>
                        <a14:foregroundMark x1="6126" y1="51955" x2="6126" y2="51955"/>
                        <a14:foregroundMark x1="6306" y1="51397" x2="6306" y2="51397"/>
                        <a14:foregroundMark x1="6306" y1="51676" x2="6306" y2="51676"/>
                        <a14:foregroundMark x1="5946" y1="51676" x2="5946" y2="51676"/>
                        <a14:foregroundMark x1="6306" y1="51397" x2="6306" y2="51397"/>
                        <a14:foregroundMark x1="6306" y1="51397" x2="6306" y2="51397"/>
                        <a14:foregroundMark x1="6126" y1="51397" x2="6126" y2="51397"/>
                        <a14:foregroundMark x1="6126" y1="51676" x2="6126" y2="51676"/>
                        <a14:foregroundMark x1="6126" y1="51676" x2="6126" y2="51676"/>
                        <a14:foregroundMark x1="6306" y1="51676" x2="6306" y2="51676"/>
                        <a14:foregroundMark x1="6306" y1="51676" x2="6306" y2="51676"/>
                        <a14:foregroundMark x1="5766" y1="51397" x2="6126" y2="51397"/>
                        <a14:foregroundMark x1="5946" y1="51397" x2="6306" y2="51397"/>
                        <a14:foregroundMark x1="6126" y1="51397" x2="6486" y2="51397"/>
                        <a14:foregroundMark x1="25946" y1="92179" x2="25946" y2="92179"/>
                        <a14:backgroundMark x1="12072" y1="60894" x2="12072" y2="60894"/>
                        <a14:backgroundMark x1="58919" y1="61732" x2="58919" y2="61732"/>
                        <a14:backgroundMark x1="15856" y1="47765" x2="15856" y2="47765"/>
                        <a14:backgroundMark x1="17477" y1="48045" x2="17477" y2="48045"/>
                        <a14:backgroundMark x1="18378" y1="50279" x2="18378" y2="50279"/>
                        <a14:backgroundMark x1="29189" y1="65642" x2="29189" y2="65642"/>
                        <a14:backgroundMark x1="50991" y1="59497" x2="50991" y2="59497"/>
                        <a14:backgroundMark x1="45766" y1="62011" x2="45766" y2="62011"/>
                        <a14:backgroundMark x1="17117" y1="51117" x2="17117" y2="51117"/>
                        <a14:backgroundMark x1="17297" y1="45810" x2="17297" y2="45810"/>
                        <a14:backgroundMark x1="17297" y1="46089" x2="17297" y2="46089"/>
                        <a14:backgroundMark x1="18919" y1="49162" x2="18919" y2="49162"/>
                        <a14:backgroundMark x1="16216" y1="50279" x2="16216" y2="50279"/>
                        <a14:backgroundMark x1="19279" y1="43575" x2="19279" y2="43575"/>
                        <a14:backgroundMark x1="19459" y1="46648" x2="19459" y2="46648"/>
                        <a14:backgroundMark x1="34955" y1="48045" x2="34955" y2="48045"/>
                        <a14:backgroundMark x1="35315" y1="38547" x2="35315" y2="38547"/>
                        <a14:backgroundMark x1="34955" y1="38827" x2="34955" y2="38827"/>
                        <a14:backgroundMark x1="34054" y1="38268" x2="34054" y2="38268"/>
                        <a14:backgroundMark x1="34054" y1="38547" x2="34054" y2="38547"/>
                        <a14:backgroundMark x1="33874" y1="39106" x2="33874" y2="39106"/>
                        <a14:backgroundMark x1="34595" y1="47765" x2="34595" y2="47765"/>
                        <a14:backgroundMark x1="35856" y1="49721" x2="35856" y2="49721"/>
                        <a14:backgroundMark x1="62523" y1="4469" x2="62523" y2="4469"/>
                        <a14:backgroundMark x1="62342" y1="4469" x2="62342" y2="4469"/>
                        <a14:backgroundMark x1="62162" y1="5028" x2="62162" y2="5028"/>
                        <a14:backgroundMark x1="75495" y1="44134" x2="75495" y2="44134"/>
                        <a14:backgroundMark x1="75495" y1="44693" x2="75495" y2="44693"/>
                        <a14:backgroundMark x1="58198" y1="63128" x2="58198" y2="63128"/>
                        <a14:backgroundMark x1="63063" y1="63687" x2="63063" y2="63687"/>
                        <a14:backgroundMark x1="12613" y1="63128" x2="12613" y2="63128"/>
                        <a14:backgroundMark x1="12432" y1="64246" x2="12432" y2="64246"/>
                        <a14:backgroundMark x1="12432" y1="62291" x2="12432" y2="62291"/>
                        <a14:backgroundMark x1="12793" y1="62291" x2="12793" y2="62291"/>
                        <a14:backgroundMark x1="17297" y1="46648" x2="17297" y2="46648"/>
                        <a14:backgroundMark x1="17117" y1="49721" x2="17117" y2="49721"/>
                        <a14:backgroundMark x1="18378" y1="51397" x2="18378" y2="51397"/>
                        <a14:backgroundMark x1="20721" y1="50838" x2="20721" y2="50838"/>
                        <a14:backgroundMark x1="20721" y1="51117" x2="20721" y2="51117"/>
                        <a14:backgroundMark x1="20541" y1="51117" x2="20541" y2="51117"/>
                        <a14:backgroundMark x1="20541" y1="51397" x2="20541" y2="51397"/>
                        <a14:backgroundMark x1="14234" y1="47765" x2="14234" y2="47765"/>
                        <a14:backgroundMark x1="17297" y1="49441" x2="17297" y2="49441"/>
                        <a14:backgroundMark x1="17117" y1="50279" x2="17117" y2="50279"/>
                        <a14:backgroundMark x1="17297" y1="50000" x2="17297" y2="50000"/>
                        <a14:backgroundMark x1="18378" y1="50838" x2="18378" y2="50838"/>
                        <a14:backgroundMark x1="10450" y1="60615" x2="10450" y2="60615"/>
                        <a14:backgroundMark x1="9189" y1="61173" x2="9189" y2="61173"/>
                        <a14:backgroundMark x1="8649" y1="62570" x2="8649" y2="62570"/>
                        <a14:backgroundMark x1="8468" y1="62570" x2="8468" y2="62570"/>
                        <a14:backgroundMark x1="5946" y1="50559" x2="5946" y2="50559"/>
                        <a14:backgroundMark x1="5766" y1="51955" x2="5766" y2="51955"/>
                        <a14:backgroundMark x1="6667" y1="51397" x2="6667" y2="51397"/>
                        <a14:backgroundMark x1="5586" y1="51117" x2="5586" y2="51117"/>
                        <a14:backgroundMark x1="6486" y1="51955" x2="6486" y2="51955"/>
                        <a14:backgroundMark x1="6126" y1="51117" x2="6126" y2="51117"/>
                        <a14:backgroundMark x1="6126" y1="51397" x2="6126" y2="51397"/>
                        <a14:backgroundMark x1="6486" y1="51117" x2="6486" y2="51117"/>
                        <a14:backgroundMark x1="6306" y1="51117" x2="6306" y2="51117"/>
                        <a14:backgroundMark x1="5586" y1="52235" x2="5586" y2="52235"/>
                        <a14:backgroundMark x1="14414" y1="52793" x2="14414" y2="52793"/>
                        <a14:backgroundMark x1="10991" y1="29330" x2="10991" y2="29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1876926"/>
            <a:ext cx="8005010" cy="4844716"/>
          </a:xfrm>
        </p:spPr>
      </p:pic>
    </p:spTree>
    <p:extLst>
      <p:ext uri="{BB962C8B-B14F-4D97-AF65-F5344CB8AC3E}">
        <p14:creationId xmlns:p14="http://schemas.microsoft.com/office/powerpoint/2010/main" val="137843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7ECF35">
                <a:lumMod val="100000"/>
                <a:alpha val="50000"/>
              </a:srgbClr>
            </a:gs>
            <a:gs pos="11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954227-0CE5-48F8-AC91-0A81118C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86" y="1665263"/>
            <a:ext cx="11352628" cy="35274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предоставляем кластер рейтинговых профессий/специальностей среднего профессионального образования Государственном бюджетном профессиональном образовательном учреждении «Ессентукский центр реабилитации инвалидов и лиц с ограниченными возможностями здоровья».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кластер создан для школьников, выпускников инвалидов и лиц с ограниченными возможностями здоровья, а также для родителей будущих абитуриентов в целях повышения компетентности о профессиях, соответствующих как индивидуальным профессиональным интересам и способностям, так и состоянию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3905615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8F699D3-A9C1-44C6-942C-64F7AE7EA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107266"/>
              </p:ext>
            </p:extLst>
          </p:nvPr>
        </p:nvGraphicFramePr>
        <p:xfrm>
          <a:off x="-1955" y="0"/>
          <a:ext cx="12193955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689">
                  <a:extLst>
                    <a:ext uri="{9D8B030D-6E8A-4147-A177-3AD203B41FA5}">
                      <a16:colId xmlns:a16="http://schemas.microsoft.com/office/drawing/2014/main" val="2859389520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2124297180"/>
                    </a:ext>
                  </a:extLst>
                </a:gridCol>
                <a:gridCol w="1858890">
                  <a:extLst>
                    <a:ext uri="{9D8B030D-6E8A-4147-A177-3AD203B41FA5}">
                      <a16:colId xmlns:a16="http://schemas.microsoft.com/office/drawing/2014/main" val="294276867"/>
                    </a:ext>
                  </a:extLst>
                </a:gridCol>
                <a:gridCol w="4454770">
                  <a:extLst>
                    <a:ext uri="{9D8B030D-6E8A-4147-A177-3AD203B41FA5}">
                      <a16:colId xmlns:a16="http://schemas.microsoft.com/office/drawing/2014/main" val="2998157477"/>
                    </a:ext>
                  </a:extLst>
                </a:gridCol>
              </a:tblGrid>
              <a:tr h="452244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18103 Садовник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7041"/>
                  </a:ext>
                </a:extLst>
              </a:tr>
              <a:tr h="452244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Садовник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02559"/>
                  </a:ext>
                </a:extLst>
              </a:tr>
              <a:tr h="452244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91420"/>
                  </a:ext>
                </a:extLst>
              </a:tr>
              <a:tr h="63190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Садовник занимаются выполнением работ по выращиванию цветочных растений, деревьев и кустарников, а также благоустройством и внутренним озеленением различных территорий.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263654"/>
                  </a:ext>
                </a:extLst>
              </a:tr>
              <a:tr h="1152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цветочно-декоративных культур в открытом и защищенном грунте;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древесно-кустарниковых культур;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и благоустройство различных территорий;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интерьерное озеленение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98448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выращиванию цветочных растений, деревьев и кустарников, благоустройство различных территорий, внутреннее озеленение помещений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17491"/>
                  </a:ext>
                </a:extLst>
              </a:tr>
              <a:tr h="115229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 к природе и растениям;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внимательность и наблюдательность;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трудолюбие и 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эстетический вкус;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развитая моторика;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в команде;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20372"/>
                  </a:ext>
                </a:extLst>
              </a:tr>
              <a:tr h="70624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169538"/>
                  </a:ext>
                </a:extLst>
              </a:tr>
              <a:tr h="115229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сады и усадьбы;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парки и общественные зоны;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ботанические сады и оранжереи;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организации;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и учебные заведения;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городской инфраструктуры;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курорты и отели;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теплицы и питомники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7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79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7ECF35">
                <a:lumMod val="100000"/>
                <a:alpha val="50000"/>
              </a:srgbClr>
            </a:gs>
            <a:gs pos="10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375E6-9EAE-4D8B-9FCF-246B2D76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56578"/>
            <a:ext cx="1180699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12480 Изготовитель художественных изделий из керамики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663B2D-FE86-4132-9D7E-589EE27ED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374" l="9585" r="92173">
                        <a14:foregroundMark x1="44728" y1="87380" x2="46006" y2="86901"/>
                        <a14:foregroundMark x1="71406" y1="91054" x2="73642" y2="85623"/>
                        <a14:foregroundMark x1="89936" y1="65974" x2="92173" y2="80032"/>
                        <a14:foregroundMark x1="48083" y1="23642" x2="48083" y2="31629"/>
                        <a14:foregroundMark x1="15815" y1="10703" x2="15815" y2="14058"/>
                        <a14:foregroundMark x1="69968" y1="91374" x2="69968" y2="91374"/>
                        <a14:foregroundMark x1="41853" y1="11661" x2="41853" y2="11981"/>
                        <a14:foregroundMark x1="41853" y1="11182" x2="41853" y2="11661"/>
                        <a14:foregroundMark x1="42971" y1="10703" x2="42971" y2="10703"/>
                        <a14:foregroundMark x1="42492" y1="11342" x2="42492" y2="11342"/>
                        <a14:foregroundMark x1="42332" y1="10863" x2="42332" y2="10863"/>
                        <a14:foregroundMark x1="42971" y1="10863" x2="42971" y2="10863"/>
                        <a14:foregroundMark x1="42971" y1="11182" x2="42971" y2="11182"/>
                        <a14:foregroundMark x1="42812" y1="10863" x2="42812" y2="10863"/>
                        <a14:foregroundMark x1="42812" y1="11182" x2="42812" y2="11182"/>
                        <a14:foregroundMark x1="19649" y1="11342" x2="19649" y2="11342"/>
                        <a14:foregroundMark x1="19489" y1="11022" x2="19489" y2="11022"/>
                        <a14:foregroundMark x1="19489" y1="11022" x2="19489" y2="11022"/>
                        <a14:foregroundMark x1="19169" y1="11022" x2="19169" y2="11022"/>
                        <a14:foregroundMark x1="19489" y1="11022" x2="19489" y2="11022"/>
                        <a14:foregroundMark x1="19649" y1="11022" x2="19649" y2="11022"/>
                        <a14:foregroundMark x1="19808" y1="11022" x2="19808" y2="11022"/>
                        <a14:foregroundMark x1="19808" y1="11022" x2="19808" y2="11022"/>
                        <a14:foregroundMark x1="19649" y1="11022" x2="19649" y2="11022"/>
                        <a14:foregroundMark x1="19649" y1="10863" x2="19649" y2="10863"/>
                        <a14:foregroundMark x1="50479" y1="11821" x2="50479" y2="11821"/>
                        <a14:foregroundMark x1="32109" y1="11342" x2="32109" y2="11342"/>
                        <a14:backgroundMark x1="12939" y1="10064" x2="12939" y2="10064"/>
                        <a14:backgroundMark x1="49681" y1="10543" x2="49681" y2="10543"/>
                        <a14:backgroundMark x1="43930" y1="10224" x2="43930" y2="10224"/>
                        <a14:backgroundMark x1="20767" y1="15815" x2="20767" y2="15815"/>
                        <a14:backgroundMark x1="41054" y1="29233" x2="41054" y2="29233"/>
                        <a14:backgroundMark x1="46166" y1="83227" x2="44888" y2="83866"/>
                        <a14:backgroundMark x1="46805" y1="82748" x2="46486" y2="83067"/>
                        <a14:backgroundMark x1="46805" y1="82748" x2="46805" y2="83227"/>
                        <a14:backgroundMark x1="40256" y1="11981" x2="40256" y2="11981"/>
                        <a14:backgroundMark x1="45687" y1="84026" x2="46805" y2="83706"/>
                        <a14:backgroundMark x1="19489" y1="12460" x2="19489" y2="12460"/>
                        <a14:backgroundMark x1="19169" y1="11981" x2="19169" y2="11981"/>
                        <a14:backgroundMark x1="19649" y1="10863" x2="19649" y2="10863"/>
                        <a14:backgroundMark x1="19489" y1="10703" x2="19489" y2="10703"/>
                        <a14:backgroundMark x1="19489" y1="10863" x2="19489" y2="10863"/>
                        <a14:backgroundMark x1="18850" y1="10863" x2="18850" y2="10863"/>
                        <a14:backgroundMark x1="19169" y1="10543" x2="19169" y2="10543"/>
                        <a14:backgroundMark x1="19169" y1="10863" x2="19169" y2="10863"/>
                        <a14:backgroundMark x1="19329" y1="10863" x2="19329" y2="10863"/>
                        <a14:backgroundMark x1="41534" y1="11661" x2="41534" y2="11661"/>
                        <a14:backgroundMark x1="41534" y1="11981" x2="41534" y2="11981"/>
                        <a14:backgroundMark x1="41534" y1="12141" x2="41534" y2="12141"/>
                        <a14:backgroundMark x1="41374" y1="11022" x2="41374" y2="11022"/>
                        <a14:backgroundMark x1="41374" y1="11342" x2="41374" y2="11342"/>
                        <a14:backgroundMark x1="42332" y1="10863" x2="42332" y2="10863"/>
                        <a14:backgroundMark x1="42492" y1="11342" x2="42492" y2="11342"/>
                        <a14:backgroundMark x1="32588" y1="11821" x2="32588" y2="11821"/>
                        <a14:backgroundMark x1="32428" y1="11342" x2="32428" y2="11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1482141"/>
            <a:ext cx="5678906" cy="5375859"/>
          </a:xfrm>
        </p:spPr>
      </p:pic>
    </p:spTree>
    <p:extLst>
      <p:ext uri="{BB962C8B-B14F-4D97-AF65-F5344CB8AC3E}">
        <p14:creationId xmlns:p14="http://schemas.microsoft.com/office/powerpoint/2010/main" val="329792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596E13-41AC-4CE8-AE92-6DEF1D031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686185"/>
              </p:ext>
            </p:extLst>
          </p:nvPr>
        </p:nvGraphicFramePr>
        <p:xfrm>
          <a:off x="0" y="0"/>
          <a:ext cx="121919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824">
                  <a:extLst>
                    <a:ext uri="{9D8B030D-6E8A-4147-A177-3AD203B41FA5}">
                      <a16:colId xmlns:a16="http://schemas.microsoft.com/office/drawing/2014/main" val="3483304490"/>
                    </a:ext>
                  </a:extLst>
                </a:gridCol>
                <a:gridCol w="2785403">
                  <a:extLst>
                    <a:ext uri="{9D8B030D-6E8A-4147-A177-3AD203B41FA5}">
                      <a16:colId xmlns:a16="http://schemas.microsoft.com/office/drawing/2014/main" val="359544555"/>
                    </a:ext>
                  </a:extLst>
                </a:gridCol>
                <a:gridCol w="1941340">
                  <a:extLst>
                    <a:ext uri="{9D8B030D-6E8A-4147-A177-3AD203B41FA5}">
                      <a16:colId xmlns:a16="http://schemas.microsoft.com/office/drawing/2014/main" val="4175115937"/>
                    </a:ext>
                  </a:extLst>
                </a:gridCol>
                <a:gridCol w="4384430">
                  <a:extLst>
                    <a:ext uri="{9D8B030D-6E8A-4147-A177-3AD203B41FA5}">
                      <a16:colId xmlns:a16="http://schemas.microsoft.com/office/drawing/2014/main" val="3910687828"/>
                    </a:ext>
                  </a:extLst>
                </a:gridCol>
              </a:tblGrid>
              <a:tr h="367267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12480 Изготовитель художественных изделий из керамики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67526"/>
                  </a:ext>
                </a:extLst>
              </a:tr>
              <a:tr h="58150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Изготовитель художественных изделий из керамики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49753"/>
                  </a:ext>
                </a:extLst>
              </a:tr>
              <a:tr h="336661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77697"/>
                  </a:ext>
                </a:extLst>
              </a:tr>
              <a:tr h="52029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Изготовитель художественных изделий из керамики направлен на подготовку специалистов, способных создавать художественные изделия из керамики, включая лепку, декорирование и обжиг.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91250"/>
                  </a:ext>
                </a:extLst>
              </a:tr>
              <a:tr h="147142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различных видов изделий из керамики;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приготовление керамических масс;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изделий;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роспись и цветовое оформление поверхностей изделий;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реставрация художественных изделий из керамики;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материалов, оборудования, рабочего места, художественных изделий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91328"/>
                  </a:ext>
                </a:extLst>
              </a:tr>
              <a:tr h="94877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проектирование и изготовление изделий декоративно-прикладного искусства, исполнение бытовых предметов прикладного характера, производственно-технологическую деятельность, создание и совершенствование конкурентоспособной отечественной продукции, повышение уровня культуры и качества жизни населения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55457"/>
                  </a:ext>
                </a:extLst>
              </a:tr>
              <a:tr h="116301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мышление и фантазия;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 вкус;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внимательность к деталям;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усидчивость и терпение;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свойств материалов;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навыки;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саморазвитию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37105"/>
                  </a:ext>
                </a:extLst>
              </a:tr>
              <a:tr h="52029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19287"/>
                  </a:ext>
                </a:extLst>
              </a:tr>
              <a:tr h="94877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Керамические мастерские и студии;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Галереи и художественные салоны;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заказы;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и реставрационные мастерские;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Дизайн-студии;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и творческие мастерские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2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01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7ECF35">
                <a:lumMod val="100000"/>
                <a:alpha val="50000"/>
              </a:srgbClr>
            </a:gs>
            <a:gs pos="16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A7B-A763-4391-93E9-C1F4BDCF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17" y="102184"/>
            <a:ext cx="3797535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16909 Портной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6CE48-71E6-46D3-8B8D-4749C07D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556" y1="79889" x2="16778" y2="79778"/>
                        <a14:foregroundMark x1="39000" y1="33333" x2="30556" y2="38444"/>
                        <a14:foregroundMark x1="82667" y1="80333" x2="85222" y2="79556"/>
                        <a14:foregroundMark x1="86222" y1="79333" x2="84667" y2="78556"/>
                        <a14:foregroundMark x1="53222" y1="37889" x2="53222" y2="37889"/>
                        <a14:foregroundMark x1="15000" y1="79333" x2="15000" y2="79778"/>
                        <a14:foregroundMark x1="15222" y1="79778" x2="14778" y2="79556"/>
                        <a14:foregroundMark x1="26111" y1="42333" x2="26111" y2="42333"/>
                        <a14:backgroundMark x1="45778" y1="76556" x2="45778" y2="76556"/>
                        <a14:backgroundMark x1="37000" y1="39333" x2="37000" y2="39333"/>
                        <a14:backgroundMark x1="37222" y1="38889" x2="37222" y2="38889"/>
                        <a14:backgroundMark x1="37444" y1="38889" x2="37778" y2="38667"/>
                        <a14:backgroundMark x1="35778" y1="39333" x2="36222" y2="39333"/>
                        <a14:backgroundMark x1="34444" y1="39444" x2="35444" y2="39333"/>
                        <a14:backgroundMark x1="53444" y1="37889" x2="53444" y2="37889"/>
                        <a14:backgroundMark x1="53222" y1="37333" x2="53222" y2="37333"/>
                        <a14:backgroundMark x1="27444" y1="41556" x2="27444" y2="41556"/>
                        <a14:backgroundMark x1="25889" y1="42111" x2="25889" y2="42111"/>
                        <a14:backgroundMark x1="26000" y1="42222" x2="26000" y2="42222"/>
                        <a14:backgroundMark x1="33889" y1="39667" x2="33889" y2="39667"/>
                        <a14:backgroundMark x1="33556" y1="39778" x2="33556" y2="39778"/>
                        <a14:backgroundMark x1="33222" y1="40000" x2="33222" y2="40000"/>
                        <a14:backgroundMark x1="33000" y1="40000" x2="33000" y2="40000"/>
                        <a14:backgroundMark x1="53111" y1="37778" x2="53111" y2="37778"/>
                        <a14:backgroundMark x1="53111" y1="38111" x2="53111" y2="38111"/>
                        <a14:backgroundMark x1="41000" y1="27333" x2="41000" y2="27333"/>
                        <a14:backgroundMark x1="38111" y1="37111" x2="38111" y2="37111"/>
                        <a14:backgroundMark x1="27556" y1="42000" x2="27556" y2="42000"/>
                        <a14:backgroundMark x1="43000" y1="70111" x2="43000" y2="70111"/>
                        <a14:backgroundMark x1="46000" y1="77000" x2="46000" y2="77000"/>
                        <a14:backgroundMark x1="46889" y1="77000" x2="46889" y2="77000"/>
                        <a14:backgroundMark x1="34000" y1="77111" x2="34000" y2="7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42" y="1155032"/>
            <a:ext cx="6181204" cy="5702968"/>
          </a:xfrm>
        </p:spPr>
      </p:pic>
    </p:spTree>
    <p:extLst>
      <p:ext uri="{BB962C8B-B14F-4D97-AF65-F5344CB8AC3E}">
        <p14:creationId xmlns:p14="http://schemas.microsoft.com/office/powerpoint/2010/main" val="266429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99A6D50-253C-4E67-BE23-22EF8A315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74711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554">
                  <a:extLst>
                    <a:ext uri="{9D8B030D-6E8A-4147-A177-3AD203B41FA5}">
                      <a16:colId xmlns:a16="http://schemas.microsoft.com/office/drawing/2014/main" val="2013329762"/>
                    </a:ext>
                  </a:extLst>
                </a:gridCol>
                <a:gridCol w="2785403">
                  <a:extLst>
                    <a:ext uri="{9D8B030D-6E8A-4147-A177-3AD203B41FA5}">
                      <a16:colId xmlns:a16="http://schemas.microsoft.com/office/drawing/2014/main" val="1276419022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789160575"/>
                    </a:ext>
                  </a:extLst>
                </a:gridCol>
                <a:gridCol w="4412566">
                  <a:extLst>
                    <a:ext uri="{9D8B030D-6E8A-4147-A177-3AD203B41FA5}">
                      <a16:colId xmlns:a16="http://schemas.microsoft.com/office/drawing/2014/main" val="3806607911"/>
                    </a:ext>
                  </a:extLst>
                </a:gridCol>
              </a:tblGrid>
              <a:tr h="424626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16909 Портной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6532"/>
                  </a:ext>
                </a:extLst>
              </a:tr>
              <a:tr h="42462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Портной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7223"/>
                  </a:ext>
                </a:extLst>
              </a:tr>
              <a:tr h="42462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27180"/>
                  </a:ext>
                </a:extLst>
              </a:tr>
              <a:tr h="59331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Портной направлен на подготовку специалистов, способных выполнять индивидуальный пошив, ремонт и обновление швейных изделий.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82767"/>
                  </a:ext>
                </a:extLst>
              </a:tr>
              <a:tr h="157053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пошив швейных изделий по индивидуальным заказам;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дефектация швейных изделий;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обновление швейных изделий;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подкраивание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деталей одежды;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качества обработки деталей, полуфабриката и готового изделия;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безопасности труда при выполнении ручных, машинных и влажно-тепловых работ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68097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Пошив одежды, ремонт и подгонка одежды, работа с тканями, дизайн и моделирование, использование оборудования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538212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подход;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 к деталям;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усидчивость;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навыки;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знания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20869"/>
                  </a:ext>
                </a:extLst>
              </a:tr>
              <a:tr h="59331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92392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ателье индивидуального пошива;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модные дома и дизайнерские студии;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и киностудии;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магазины одежды;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свадебные салоны;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бизнес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0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39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7ECF35">
                <a:lumMod val="100000"/>
                <a:alpha val="50000"/>
              </a:srgbClr>
            </a:gs>
            <a:gs pos="16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62AA4-869A-4971-B6A5-74BC53C8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536" y="140536"/>
            <a:ext cx="7972927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15398 Обувщик по ремонту обуви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757FC6-4ABC-4A6D-8BB8-5D8F1257D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203" y1="22245" x2="85304" y2="22037"/>
                        <a14:foregroundMark x1="78701" y1="23285" x2="84203" y2="22245"/>
                        <a14:foregroundMark x1="75399" y1="23909" x2="78701" y2="23285"/>
                        <a14:foregroundMark x1="75719" y1="35343" x2="82109" y2="35343"/>
                        <a14:foregroundMark x1="77476" y1="34511" x2="80511" y2="32640"/>
                        <a14:foregroundMark x1="73323" y1="49480" x2="79073" y2="48441"/>
                        <a14:foregroundMark x1="75080" y1="47193" x2="78914" y2="45530"/>
                        <a14:foregroundMark x1="77689" y1="44491" x2="77796" y2="44283"/>
                        <a14:foregroundMark x1="77477" y1="44906" x2="77689" y2="44491"/>
                        <a14:foregroundMark x1="77370" y1="45114" x2="77477" y2="44906"/>
                        <a14:foregroundMark x1="77157" y1="45530" x2="77370" y2="45114"/>
                        <a14:foregroundMark x1="79073" y1="29314" x2="81470" y2="29314"/>
                        <a14:foregroundMark x1="80831" y1="29522" x2="82268" y2="29314"/>
                        <a14:foregroundMark x1="79393" y1="29730" x2="80831" y2="29522"/>
                        <a14:foregroundMark x1="77955" y1="29938" x2="79393" y2="29730"/>
                        <a14:foregroundMark x1="81470" y1="17672" x2="81949" y2="17672"/>
                        <a14:foregroundMark x1="83945" y1="17256" x2="84505" y2="17048"/>
                        <a14:foregroundMark x1="83385" y1="17464" x2="83945" y2="17256"/>
                        <a14:foregroundMark x1="82826" y1="17672" x2="83385" y2="17464"/>
                        <a14:foregroundMark x1="82269" y1="17879" x2="82826" y2="17672"/>
                        <a14:foregroundMark x1="81710" y1="18087" x2="82269" y2="17879"/>
                        <a14:foregroundMark x1="81150" y1="18295" x2="81710" y2="18087"/>
                        <a14:foregroundMark x1="85687" y1="22245" x2="85623" y2="21830"/>
                        <a14:foregroundMark x1="85751" y1="22661" x2="85687" y2="22245"/>
                        <a14:foregroundMark x1="85783" y1="22869" x2="85751" y2="22661"/>
                        <a14:foregroundMark x1="21118" y1="52391" x2="22045" y2="52599"/>
                        <a14:foregroundMark x1="20192" y1="52183" x2="21118" y2="52391"/>
                        <a14:foregroundMark x1="17412" y1="51559" x2="20192" y2="52183"/>
                        <a14:foregroundMark x1="39617" y1="54886" x2="43930" y2="54886"/>
                        <a14:foregroundMark x1="64644" y1="56341" x2="63259" y2="42827"/>
                        <a14:foregroundMark x1="65176" y1="61538" x2="64644" y2="56341"/>
                        <a14:foregroundMark x1="63259" y1="42827" x2="62939" y2="42204"/>
                        <a14:foregroundMark x1="21406" y1="62370" x2="21406" y2="62370"/>
                        <a14:foregroundMark x1="28594" y1="60915" x2="28594" y2="60915"/>
                        <a14:foregroundMark x1="28594" y1="60499" x2="28594" y2="60499"/>
                        <a14:foregroundMark x1="28594" y1="59252" x2="28594" y2="59252"/>
                        <a14:foregroundMark x1="28754" y1="61954" x2="28754" y2="61954"/>
                        <a14:foregroundMark x1="28754" y1="61123" x2="28754" y2="61123"/>
                        <a14:foregroundMark x1="28914" y1="60499" x2="28914" y2="60499"/>
                        <a14:foregroundMark x1="29073" y1="60083" x2="29073" y2="60083"/>
                        <a14:foregroundMark x1="20927" y1="54886" x2="20927" y2="54886"/>
                        <a14:foregroundMark x1="28594" y1="60083" x2="28594" y2="60083"/>
                        <a14:foregroundMark x1="82268" y1="17048" x2="82268" y2="17048"/>
                        <a14:foregroundMark x1="77316" y1="43451" x2="77316" y2="43451"/>
                        <a14:foregroundMark x1="77796" y1="43451" x2="77796" y2="43451"/>
                        <a14:foregroundMark x1="76997" y1="44075" x2="76997" y2="44075"/>
                        <a14:foregroundMark x1="77157" y1="44283" x2="77157" y2="44283"/>
                        <a14:foregroundMark x1="77796" y1="28690" x2="77796" y2="28690"/>
                        <a14:foregroundMark x1="78115" y1="28482" x2="78115" y2="28482"/>
                        <a14:foregroundMark x1="78594" y1="28482" x2="78594" y2="28482"/>
                        <a14:foregroundMark x1="79393" y1="28482" x2="79393" y2="28482"/>
                        <a14:foregroundMark x1="79073" y1="28690" x2="79073" y2="28690"/>
                        <a14:foregroundMark x1="77796" y1="29314" x2="77796" y2="29314"/>
                        <a14:foregroundMark x1="80351" y1="28482" x2="80351" y2="28482"/>
                        <a14:foregroundMark x1="80990" y1="27859" x2="80990" y2="27859"/>
                        <a14:foregroundMark x1="81470" y1="27443" x2="81470" y2="27443"/>
                        <a14:foregroundMark x1="82109" y1="27443" x2="82109" y2="27443"/>
                        <a14:foregroundMark x1="82428" y1="27443" x2="82428" y2="27443"/>
                        <a14:foregroundMark x1="82748" y1="28690" x2="82748" y2="28690"/>
                        <a14:foregroundMark x1="82907" y1="28067" x2="82907" y2="28067"/>
                        <a14:foregroundMark x1="80511" y1="28690" x2="80511" y2="28690"/>
                        <a14:foregroundMark x1="81789" y1="17464" x2="81789" y2="17464"/>
                        <a14:foregroundMark x1="81150" y1="17256" x2="81150" y2="17256"/>
                        <a14:foregroundMark x1="80511" y1="17048" x2="80511" y2="17048"/>
                        <a14:foregroundMark x1="80511" y1="17879" x2="80511" y2="17879"/>
                        <a14:foregroundMark x1="80990" y1="17048" x2="80990" y2="17048"/>
                        <a14:foregroundMark x1="82428" y1="16632" x2="82428" y2="16632"/>
                        <a14:foregroundMark x1="83067" y1="16008" x2="83067" y2="16008"/>
                        <a14:foregroundMark x1="83387" y1="16840" x2="83387" y2="16840"/>
                        <a14:foregroundMark x1="83546" y1="16216" x2="83546" y2="16216"/>
                        <a14:foregroundMark x1="78754" y1="44075" x2="78754" y2="44075"/>
                        <a14:foregroundMark x1="80831" y1="18087" x2="80831" y2="18087"/>
                        <a14:foregroundMark x1="28754" y1="60083" x2="28754" y2="60083"/>
                        <a14:foregroundMark x1="28754" y1="59875" x2="28754" y2="59875"/>
                        <a14:foregroundMark x1="28754" y1="59875" x2="28754" y2="59875"/>
                        <a14:foregroundMark x1="28754" y1="59875" x2="28754" y2="60083"/>
                        <a14:foregroundMark x1="17412" y1="51559" x2="17412" y2="51559"/>
                        <a14:foregroundMark x1="17412" y1="51351" x2="17412" y2="51351"/>
                        <a14:foregroundMark x1="17572" y1="50936" x2="17572" y2="51351"/>
                        <a14:foregroundMark x1="17572" y1="51559" x2="17572" y2="51975"/>
                        <a14:foregroundMark x1="17412" y1="51351" x2="17412" y2="51351"/>
                        <a14:foregroundMark x1="17412" y1="51559" x2="17412" y2="51559"/>
                        <a14:foregroundMark x1="17412" y1="51351" x2="17412" y2="51351"/>
                        <a14:foregroundMark x1="17412" y1="51143" x2="17412" y2="51559"/>
                        <a14:foregroundMark x1="20927" y1="53430" x2="20927" y2="53430"/>
                        <a14:foregroundMark x1="20927" y1="53430" x2="20927" y2="53430"/>
                        <a14:foregroundMark x1="20927" y1="53846" x2="20927" y2="54054"/>
                        <a14:foregroundMark x1="20927" y1="53638" x2="20927" y2="53846"/>
                        <a14:foregroundMark x1="20980" y1="53222" x2="21086" y2="53638"/>
                        <a14:foregroundMark x1="20927" y1="53015" x2="20980" y2="53222"/>
                        <a14:foregroundMark x1="20767" y1="52599" x2="21246" y2="52807"/>
                        <a14:foregroundMark x1="22524" y1="56965" x2="22524" y2="56965"/>
                        <a14:foregroundMark x1="20927" y1="54470" x2="20927" y2="54470"/>
                        <a14:foregroundMark x1="21246" y1="55301" x2="21246" y2="55301"/>
                        <a14:foregroundMark x1="21246" y1="55301" x2="21086" y2="55301"/>
                        <a14:foregroundMark x1="21406" y1="55301" x2="21406" y2="55301"/>
                        <a14:foregroundMark x1="21565" y1="55094" x2="21565" y2="55094"/>
                        <a14:foregroundMark x1="21565" y1="55094" x2="21565" y2="55094"/>
                        <a14:foregroundMark x1="21565" y1="55094" x2="21565" y2="55094"/>
                        <a14:foregroundMark x1="21565" y1="55094" x2="21565" y2="55094"/>
                        <a14:foregroundMark x1="21565" y1="55094" x2="21565" y2="55094"/>
                        <a14:foregroundMark x1="21565" y1="55094" x2="21565" y2="55094"/>
                        <a14:foregroundMark x1="21565" y1="55094" x2="21565" y2="55094"/>
                        <a14:foregroundMark x1="21565" y1="55094" x2="21725" y2="55094"/>
                        <a14:foregroundMark x1="22045" y1="55094" x2="21246" y2="55094"/>
                        <a14:foregroundMark x1="22524" y1="55925" x2="22524" y2="55925"/>
                        <a14:foregroundMark x1="23003" y1="55301" x2="23003" y2="55301"/>
                        <a14:foregroundMark x1="22524" y1="55301" x2="22524" y2="55301"/>
                        <a14:foregroundMark x1="22684" y1="55301" x2="22684" y2="55301"/>
                        <a14:foregroundMark x1="22524" y1="55301" x2="22524" y2="55301"/>
                        <a14:foregroundMark x1="22045" y1="55301" x2="22045" y2="55301"/>
                        <a14:foregroundMark x1="22045" y1="55301" x2="22045" y2="55301"/>
                        <a14:foregroundMark x1="22364" y1="55301" x2="22364" y2="55301"/>
                        <a14:foregroundMark x1="22364" y1="55301" x2="22364" y2="55301"/>
                        <a14:foregroundMark x1="22204" y1="55301" x2="22204" y2="55301"/>
                        <a14:foregroundMark x1="22204" y1="55094" x2="22204" y2="55094"/>
                        <a14:foregroundMark x1="22204" y1="55094" x2="22204" y2="55094"/>
                        <a14:foregroundMark x1="22204" y1="55094" x2="22204" y2="55094"/>
                        <a14:foregroundMark x1="22364" y1="55094" x2="22364" y2="55094"/>
                        <a14:foregroundMark x1="22364" y1="55094" x2="22364" y2="55094"/>
                        <a14:foregroundMark x1="22364" y1="55094" x2="22364" y2="55094"/>
                        <a14:foregroundMark x1="22364" y1="55094" x2="22524" y2="55094"/>
                        <a14:foregroundMark x1="23003" y1="55301" x2="22204" y2="55509"/>
                        <a14:foregroundMark x1="22045" y1="55509" x2="21406" y2="55717"/>
                        <a14:foregroundMark x1="28594" y1="59044" x2="28594" y2="59044"/>
                        <a14:foregroundMark x1="42971" y1="32432" x2="42971" y2="32432"/>
                        <a14:foregroundMark x1="42971" y1="32432" x2="42971" y2="32432"/>
                        <a14:foregroundMark x1="43131" y1="32225" x2="43131" y2="32225"/>
                        <a14:foregroundMark x1="42971" y1="32225" x2="42971" y2="32225"/>
                        <a14:foregroundMark x1="42971" y1="32432" x2="42971" y2="32432"/>
                        <a14:foregroundMark x1="43770" y1="32225" x2="42812" y2="32225"/>
                        <a14:foregroundMark x1="42652" y1="32432" x2="42492" y2="33056"/>
                        <a14:foregroundMark x1="79553" y1="28898" x2="79553" y2="28898"/>
                        <a14:foregroundMark x1="79712" y1="29106" x2="79712" y2="29106"/>
                        <a14:foregroundMark x1="77875" y1="28898" x2="77955" y2="29106"/>
                        <a14:foregroundMark x1="77796" y1="28690" x2="77875" y2="28898"/>
                        <a14:foregroundMark x1="77796" y1="43867" x2="77796" y2="43867"/>
                        <a14:foregroundMark x1="77796" y1="43659" x2="77796" y2="43659"/>
                        <a14:foregroundMark x1="77796" y1="43867" x2="77796" y2="44075"/>
                        <a14:foregroundMark x1="76997" y1="43867" x2="76997" y2="43867"/>
                        <a14:foregroundMark x1="82588" y1="28067" x2="82588" y2="28067"/>
                        <a14:foregroundMark x1="82588" y1="27859" x2="82588" y2="27859"/>
                        <a14:foregroundMark x1="82588" y1="27859" x2="82588" y2="27859"/>
                        <a14:foregroundMark x1="82588" y1="27859" x2="82588" y2="27859"/>
                        <a14:foregroundMark x1="82588" y1="28274" x2="82588" y2="28274"/>
                        <a14:foregroundMark x1="82588" y1="28274" x2="82588" y2="28274"/>
                        <a14:foregroundMark x1="82748" y1="28274" x2="82748" y2="28274"/>
                        <a14:foregroundMark x1="82748" y1="28274" x2="82748" y2="28274"/>
                        <a14:foregroundMark x1="82748" y1="28274" x2="82748" y2="28274"/>
                        <a14:foregroundMark x1="82748" y1="27859" x2="82748" y2="27859"/>
                        <a14:foregroundMark x1="82748" y1="27859" x2="82748" y2="27859"/>
                        <a14:foregroundMark x1="82748" y1="27859" x2="82748" y2="28067"/>
                        <a14:foregroundMark x1="82748" y1="28067" x2="82748" y2="28067"/>
                        <a14:foregroundMark x1="82748" y1="28067" x2="82748" y2="28067"/>
                        <a14:foregroundMark x1="82748" y1="28482" x2="82748" y2="28482"/>
                        <a14:foregroundMark x1="82748" y1="28482" x2="82748" y2="28274"/>
                        <a14:foregroundMark x1="82748" y1="28067" x2="82748" y2="28067"/>
                        <a14:foregroundMark x1="82748" y1="28067" x2="82748" y2="28274"/>
                        <a14:foregroundMark x1="82748" y1="18295" x2="82748" y2="18295"/>
                        <a14:foregroundMark x1="82907" y1="18295" x2="82907" y2="18295"/>
                        <a14:foregroundMark x1="82748" y1="18087" x2="82907" y2="18087"/>
                        <a14:foregroundMark x1="82748" y1="18087" x2="82748" y2="18087"/>
                        <a14:foregroundMark x1="83067" y1="18087" x2="83067" y2="18087"/>
                        <a14:foregroundMark x1="82907" y1="18087" x2="82907" y2="18087"/>
                        <a14:foregroundMark x1="82907" y1="18295" x2="82907" y2="18295"/>
                        <a14:foregroundMark x1="82588" y1="18087" x2="82588" y2="18087"/>
                        <a14:foregroundMark x1="82748" y1="18087" x2="82748" y2="18087"/>
                        <a14:foregroundMark x1="82907" y1="18295" x2="82907" y2="18295"/>
                        <a14:foregroundMark x1="82907" y1="18295" x2="82907" y2="18295"/>
                        <a14:foregroundMark x1="82907" y1="18295" x2="82907" y2="18295"/>
                        <a14:foregroundMark x1="82907" y1="18295" x2="82907" y2="18295"/>
                        <a14:foregroundMark x1="82907" y1="18295" x2="82907" y2="18295"/>
                        <a14:foregroundMark x1="82907" y1="18295" x2="82907" y2="18295"/>
                        <a14:foregroundMark x1="82907" y1="18295" x2="82748" y2="18087"/>
                        <a14:foregroundMark x1="76997" y1="44075" x2="76997" y2="44075"/>
                        <a14:foregroundMark x1="77157" y1="44075" x2="77157" y2="44075"/>
                        <a14:foregroundMark x1="77157" y1="44283" x2="76997" y2="44283"/>
                        <a14:foregroundMark x1="77157" y1="44075" x2="77157" y2="44283"/>
                        <a14:foregroundMark x1="77157" y1="43867" x2="77157" y2="44075"/>
                        <a14:foregroundMark x1="77316" y1="44491" x2="77316" y2="44491"/>
                        <a14:foregroundMark x1="77157" y1="44491" x2="77157" y2="44491"/>
                        <a14:foregroundMark x1="77157" y1="44491" x2="77157" y2="44491"/>
                        <a14:foregroundMark x1="77157" y1="44491" x2="77157" y2="44491"/>
                        <a14:foregroundMark x1="77157" y1="44491" x2="77157" y2="44491"/>
                        <a14:foregroundMark x1="77157" y1="44491" x2="77157" y2="44491"/>
                        <a14:foregroundMark x1="77157" y1="44283" x2="77157" y2="44283"/>
                        <a14:foregroundMark x1="77157" y1="44075" x2="77157" y2="44075"/>
                        <a14:foregroundMark x1="77157" y1="44075" x2="77157" y2="44075"/>
                        <a14:foregroundMark x1="76997" y1="44075" x2="76997" y2="44075"/>
                        <a14:foregroundMark x1="76997" y1="44075" x2="76997" y2="44283"/>
                        <a14:foregroundMark x1="76997" y1="44283" x2="77157" y2="44491"/>
                        <a14:foregroundMark x1="74601" y1="46154" x2="74601" y2="46154"/>
                        <a14:foregroundMark x1="77157" y1="44491" x2="77157" y2="44491"/>
                        <a14:foregroundMark x1="77157" y1="44491" x2="77157" y2="44491"/>
                        <a14:foregroundMark x1="77157" y1="44491" x2="77157" y2="44491"/>
                        <a14:foregroundMark x1="77157" y1="44491" x2="77157" y2="44491"/>
                        <a14:foregroundMark x1="77157" y1="44699" x2="77157" y2="44491"/>
                        <a14:foregroundMark x1="77157" y1="44699" x2="76997" y2="44699"/>
                        <a14:foregroundMark x1="77316" y1="44699" x2="77316" y2="44699"/>
                        <a14:foregroundMark x1="77316" y1="44699" x2="77316" y2="44699"/>
                        <a14:foregroundMark x1="77316" y1="44699" x2="77316" y2="44699"/>
                        <a14:foregroundMark x1="77316" y1="44906" x2="77316" y2="44906"/>
                        <a14:foregroundMark x1="77316" y1="44906" x2="77316" y2="44906"/>
                        <a14:foregroundMark x1="77316" y1="45114" x2="77316" y2="45114"/>
                        <a14:foregroundMark x1="77316" y1="45114" x2="77316" y2="45114"/>
                        <a14:foregroundMark x1="77157" y1="45114" x2="77157" y2="45114"/>
                        <a14:foregroundMark x1="77157" y1="44906" x2="77157" y2="44906"/>
                        <a14:foregroundMark x1="76997" y1="44906" x2="76997" y2="44906"/>
                        <a14:foregroundMark x1="77157" y1="45114" x2="77157" y2="45114"/>
                        <a14:foregroundMark x1="77316" y1="44906" x2="77316" y2="44906"/>
                        <a14:foregroundMark x1="76997" y1="44906" x2="76997" y2="44906"/>
                        <a14:foregroundMark x1="76997" y1="44906" x2="76997" y2="44906"/>
                        <a14:foregroundMark x1="77157" y1="44906" x2="77157" y2="44906"/>
                        <a14:foregroundMark x1="77157" y1="44906" x2="77157" y2="44906"/>
                        <a14:foregroundMark x1="77316" y1="45114" x2="77476" y2="44906"/>
                        <a14:foregroundMark x1="77476" y1="44906" x2="77476" y2="45114"/>
                        <a14:foregroundMark x1="77476" y1="44699" x2="77476" y2="44906"/>
                        <a14:backgroundMark x1="43610" y1="49896" x2="43610" y2="49896"/>
                        <a14:backgroundMark x1="43770" y1="50520" x2="43770" y2="50728"/>
                        <a14:backgroundMark x1="61022" y1="56341" x2="61022" y2="56341"/>
                        <a14:backgroundMark x1="42332" y1="50728" x2="42332" y2="50728"/>
                        <a14:backgroundMark x1="21885" y1="52391" x2="21885" y2="52391"/>
                        <a14:backgroundMark x1="29553" y1="60291" x2="29553" y2="60291"/>
                        <a14:backgroundMark x1="29553" y1="60291" x2="29553" y2="60291"/>
                        <a14:backgroundMark x1="29073" y1="60291" x2="29073" y2="60291"/>
                        <a14:backgroundMark x1="29233" y1="61123" x2="29233" y2="61123"/>
                        <a14:backgroundMark x1="29233" y1="60499" x2="29233" y2="60499"/>
                        <a14:backgroundMark x1="29073" y1="61746" x2="29073" y2="61746"/>
                        <a14:backgroundMark x1="28115" y1="60707" x2="28115" y2="60707"/>
                        <a14:backgroundMark x1="28275" y1="60707" x2="28275" y2="60707"/>
                        <a14:backgroundMark x1="29073" y1="59875" x2="29073" y2="59875"/>
                        <a14:backgroundMark x1="78594" y1="29314" x2="78594" y2="29314"/>
                        <a14:backgroundMark x1="79073" y1="30561" x2="79073" y2="30561"/>
                        <a14:backgroundMark x1="78275" y1="30353" x2="78275" y2="30353"/>
                        <a14:backgroundMark x1="78115" y1="30146" x2="78115" y2="30146"/>
                        <a14:backgroundMark x1="77955" y1="29938" x2="77955" y2="29938"/>
                        <a14:backgroundMark x1="77476" y1="29730" x2="77476" y2="29730"/>
                        <a14:backgroundMark x1="83866" y1="18295" x2="83866" y2="18295"/>
                        <a14:backgroundMark x1="84345" y1="17256" x2="84345" y2="17256"/>
                        <a14:backgroundMark x1="84505" y1="17256" x2="84505" y2="17256"/>
                        <a14:backgroundMark x1="84345" y1="17256" x2="84345" y2="17256"/>
                        <a14:backgroundMark x1="84345" y1="16840" x2="84345" y2="16840"/>
                        <a14:backgroundMark x1="84345" y1="16840" x2="84345" y2="16840"/>
                        <a14:backgroundMark x1="84665" y1="17048" x2="84665" y2="17048"/>
                        <a14:backgroundMark x1="84665" y1="16840" x2="84665" y2="16840"/>
                        <a14:backgroundMark x1="83866" y1="17464" x2="83866" y2="17464"/>
                        <a14:backgroundMark x1="84984" y1="22245" x2="84984" y2="22245"/>
                        <a14:backgroundMark x1="85463" y1="22245" x2="85463" y2="22245"/>
                        <a14:backgroundMark x1="85463" y1="21622" x2="85463" y2="21622"/>
                        <a14:backgroundMark x1="85783" y1="22661" x2="85783" y2="22661"/>
                        <a14:backgroundMark x1="85942" y1="22661" x2="85942" y2="22661"/>
                        <a14:backgroundMark x1="85942" y1="22245" x2="85942" y2="22245"/>
                        <a14:backgroundMark x1="85783" y1="22245" x2="85783" y2="22245"/>
                        <a14:backgroundMark x1="85783" y1="21622" x2="85783" y2="21622"/>
                        <a14:backgroundMark x1="85623" y1="21830" x2="85623" y2="21830"/>
                        <a14:backgroundMark x1="85623" y1="22661" x2="85623" y2="22661"/>
                        <a14:backgroundMark x1="85623" y1="23077" x2="85623" y2="23077"/>
                        <a14:backgroundMark x1="86102" y1="23077" x2="86102" y2="23077"/>
                        <a14:backgroundMark x1="85942" y1="22869" x2="85942" y2="22869"/>
                        <a14:backgroundMark x1="84984" y1="21622" x2="84984" y2="21622"/>
                        <a14:backgroundMark x1="84984" y1="21622" x2="84984" y2="21622"/>
                        <a14:backgroundMark x1="80990" y1="23285" x2="80990" y2="23285"/>
                        <a14:backgroundMark x1="82428" y1="17672" x2="82428" y2="17672"/>
                        <a14:backgroundMark x1="79393" y1="35135" x2="79393" y2="35135"/>
                        <a14:backgroundMark x1="79233" y1="35135" x2="79233" y2="35135"/>
                        <a14:backgroundMark x1="77157" y1="47817" x2="77157" y2="47817"/>
                        <a14:backgroundMark x1="34026" y1="44699" x2="34026" y2="44699"/>
                        <a14:backgroundMark x1="82907" y1="17256" x2="82907" y2="17256"/>
                        <a14:backgroundMark x1="81150" y1="17879" x2="81150" y2="17879"/>
                        <a14:backgroundMark x1="79073" y1="29314" x2="79073" y2="29314"/>
                        <a14:backgroundMark x1="81310" y1="29106" x2="81310" y2="29106"/>
                        <a14:backgroundMark x1="79872" y1="28690" x2="79872" y2="28690"/>
                        <a14:backgroundMark x1="82428" y1="29938" x2="82428" y2="29938"/>
                        <a14:backgroundMark x1="80192" y1="28690" x2="80192" y2="28690"/>
                        <a14:backgroundMark x1="81789" y1="17048" x2="81789" y2="17048"/>
                        <a14:backgroundMark x1="83067" y1="16840" x2="83067" y2="16840"/>
                        <a14:backgroundMark x1="83067" y1="15800" x2="83067" y2="15800"/>
                        <a14:backgroundMark x1="80351" y1="17048" x2="80351" y2="17048"/>
                        <a14:backgroundMark x1="77316" y1="43035" x2="77316" y2="43035"/>
                        <a14:backgroundMark x1="28275" y1="59667" x2="28275" y2="59667"/>
                        <a14:backgroundMark x1="28275" y1="60291" x2="28275" y2="60291"/>
                        <a14:backgroundMark x1="17093" y1="50936" x2="17093" y2="50936"/>
                        <a14:backgroundMark x1="17093" y1="51559" x2="17093" y2="51559"/>
                        <a14:backgroundMark x1="21406" y1="52391" x2="21406" y2="52391"/>
                        <a14:backgroundMark x1="22204" y1="53015" x2="22204" y2="53015"/>
                        <a14:backgroundMark x1="22364" y1="52599" x2="22364" y2="52599"/>
                        <a14:backgroundMark x1="19649" y1="54678" x2="19649" y2="54678"/>
                        <a14:backgroundMark x1="21725" y1="53846" x2="21725" y2="53846"/>
                        <a14:backgroundMark x1="21885" y1="53222" x2="21885" y2="53222"/>
                        <a14:backgroundMark x1="21565" y1="53015" x2="21565" y2="53015"/>
                        <a14:backgroundMark x1="21565" y1="54054" x2="21565" y2="54054"/>
                        <a14:backgroundMark x1="21406" y1="54262" x2="21406" y2="54262"/>
                        <a14:backgroundMark x1="21406" y1="54678" x2="21406" y2="54678"/>
                        <a14:backgroundMark x1="21246" y1="54678" x2="21246" y2="54678"/>
                        <a14:backgroundMark x1="22045" y1="54678" x2="22045" y2="54678"/>
                        <a14:backgroundMark x1="21885" y1="54678" x2="21885" y2="54678"/>
                        <a14:backgroundMark x1="22364" y1="54678" x2="22364" y2="54678"/>
                        <a14:backgroundMark x1="22684" y1="54678" x2="22684" y2="54678"/>
                        <a14:backgroundMark x1="29233" y1="60707" x2="29233" y2="60707"/>
                        <a14:backgroundMark x1="29073" y1="61123" x2="29073" y2="61123"/>
                        <a14:backgroundMark x1="29073" y1="60915" x2="29073" y2="60915"/>
                        <a14:backgroundMark x1="29073" y1="60707" x2="29073" y2="60707"/>
                        <a14:backgroundMark x1="28275" y1="61331" x2="28275" y2="61331"/>
                        <a14:backgroundMark x1="29233" y1="62162" x2="29233" y2="62162"/>
                        <a14:backgroundMark x1="29233" y1="62370" x2="29233" y2="62370"/>
                        <a14:backgroundMark x1="29233" y1="62162" x2="29233" y2="62162"/>
                        <a14:backgroundMark x1="29073" y1="62162" x2="29073" y2="62162"/>
                        <a14:backgroundMark x1="28115" y1="59459" x2="28115" y2="59459"/>
                        <a14:backgroundMark x1="28275" y1="59459" x2="28275" y2="59459"/>
                        <a14:backgroundMark x1="31150" y1="53846" x2="31150" y2="53846"/>
                        <a14:backgroundMark x1="31310" y1="54470" x2="31310" y2="54470"/>
                        <a14:backgroundMark x1="34505" y1="44699" x2="34505" y2="44699"/>
                        <a14:backgroundMark x1="42173" y1="32017" x2="42173" y2="32017"/>
                        <a14:backgroundMark x1="42492" y1="32017" x2="42492" y2="32017"/>
                        <a14:backgroundMark x1="77636" y1="28274" x2="77636" y2="28274"/>
                        <a14:backgroundMark x1="78115" y1="28067" x2="78115" y2="28067"/>
                        <a14:backgroundMark x1="77636" y1="28274" x2="77636" y2="28274"/>
                        <a14:backgroundMark x1="77636" y1="28482" x2="77636" y2="28482"/>
                        <a14:backgroundMark x1="77316" y1="28690" x2="77316" y2="28690"/>
                        <a14:backgroundMark x1="42173" y1="50312" x2="42173" y2="50312"/>
                        <a14:backgroundMark x1="41853" y1="50312" x2="41853" y2="50312"/>
                        <a14:backgroundMark x1="41534" y1="50312" x2="41534" y2="50312"/>
                        <a14:backgroundMark x1="43930" y1="48233" x2="43930" y2="48233"/>
                        <a14:backgroundMark x1="43770" y1="48025" x2="43770" y2="48025"/>
                        <a14:backgroundMark x1="60863" y1="54470" x2="60863" y2="54470"/>
                        <a14:backgroundMark x1="60703" y1="53846" x2="60703" y2="53846"/>
                        <a14:backgroundMark x1="62141" y1="56341" x2="62141" y2="56341"/>
                        <a14:backgroundMark x1="68371" y1="61954" x2="68371" y2="61954"/>
                        <a14:backgroundMark x1="68051" y1="61954" x2="68051" y2="61954"/>
                        <a14:backgroundMark x1="60543" y1="53222" x2="60543" y2="53222"/>
                        <a14:backgroundMark x1="42652" y1="31809" x2="42652" y2="31809"/>
                        <a14:backgroundMark x1="83227" y1="29106" x2="83227" y2="29106"/>
                        <a14:backgroundMark x1="83067" y1="28898" x2="83067" y2="28898"/>
                        <a14:backgroundMark x1="83067" y1="28482" x2="83067" y2="28482"/>
                        <a14:backgroundMark x1="80192" y1="29106" x2="80192" y2="29106"/>
                        <a14:backgroundMark x1="78594" y1="29106" x2="78594" y2="29106"/>
                        <a14:backgroundMark x1="79233" y1="29314" x2="79233" y2="29314"/>
                        <a14:backgroundMark x1="79393" y1="29314" x2="79393" y2="29314"/>
                        <a14:backgroundMark x1="78594" y1="27859" x2="78594" y2="27859"/>
                        <a14:backgroundMark x1="80511" y1="27651" x2="80511" y2="27651"/>
                        <a14:backgroundMark x1="80671" y1="27651" x2="80671" y2="27651"/>
                        <a14:backgroundMark x1="82268" y1="29730" x2="82268" y2="29730"/>
                        <a14:backgroundMark x1="82428" y1="29522" x2="82428" y2="29522"/>
                        <a14:backgroundMark x1="77476" y1="29730" x2="77476" y2="29730"/>
                        <a14:backgroundMark x1="77636" y1="29938" x2="77636" y2="29938"/>
                        <a14:backgroundMark x1="77636" y1="29938" x2="77636" y2="29938"/>
                        <a14:backgroundMark x1="77636" y1="29730" x2="77636" y2="29730"/>
                        <a14:backgroundMark x1="79553" y1="28067" x2="79553" y2="28067"/>
                        <a14:backgroundMark x1="79393" y1="28274" x2="79393" y2="28274"/>
                        <a14:backgroundMark x1="77476" y1="28898" x2="77476" y2="28898"/>
                        <a14:backgroundMark x1="77476" y1="29106" x2="77476" y2="29106"/>
                        <a14:backgroundMark x1="77476" y1="29314" x2="77476" y2="29314"/>
                        <a14:backgroundMark x1="77476" y1="29522" x2="77476" y2="29522"/>
                        <a14:backgroundMark x1="79553" y1="35343" x2="79553" y2="35343"/>
                        <a14:backgroundMark x1="79393" y1="35343" x2="79393" y2="35343"/>
                        <a14:backgroundMark x1="79073" y1="35343" x2="79073" y2="35343"/>
                        <a14:backgroundMark x1="83387" y1="15593" x2="83387" y2="15593"/>
                        <a14:backgroundMark x1="83866" y1="17879" x2="83866" y2="17879"/>
                        <a14:backgroundMark x1="83706" y1="17879" x2="83706" y2="17879"/>
                        <a14:backgroundMark x1="84185" y1="17256" x2="84185" y2="17256"/>
                        <a14:backgroundMark x1="84026" y1="17464" x2="84026" y2="17464"/>
                        <a14:backgroundMark x1="84026" y1="17464" x2="84026" y2="17464"/>
                        <a14:backgroundMark x1="84026" y1="17256" x2="84026" y2="17256"/>
                        <a14:backgroundMark x1="84026" y1="17256" x2="84026" y2="17256"/>
                        <a14:backgroundMark x1="83866" y1="17048" x2="83866" y2="17048"/>
                        <a14:backgroundMark x1="83866" y1="17464" x2="83866" y2="17464"/>
                        <a14:backgroundMark x1="83866" y1="17464" x2="83866" y2="17464"/>
                        <a14:backgroundMark x1="83866" y1="17256" x2="83866" y2="17256"/>
                        <a14:backgroundMark x1="80032" y1="18087" x2="80032" y2="18087"/>
                        <a14:backgroundMark x1="83387" y1="27859" x2="83387" y2="27859"/>
                        <a14:backgroundMark x1="83227" y1="27859" x2="83227" y2="27859"/>
                        <a14:backgroundMark x1="83067" y1="27859" x2="83067" y2="27859"/>
                        <a14:backgroundMark x1="82109" y1="28067" x2="82109" y2="28067"/>
                        <a14:backgroundMark x1="82109" y1="27859" x2="82109" y2="27859"/>
                        <a14:backgroundMark x1="81949" y1="27859" x2="81949" y2="27859"/>
                        <a14:backgroundMark x1="81949" y1="27859" x2="81949" y2="27859"/>
                        <a14:backgroundMark x1="81949" y1="27859" x2="81949" y2="27859"/>
                        <a14:backgroundMark x1="81789" y1="27859" x2="81789" y2="27859"/>
                        <a14:backgroundMark x1="82268" y1="28067" x2="82268" y2="28067"/>
                        <a14:backgroundMark x1="77476" y1="29314" x2="77476" y2="29314"/>
                        <a14:backgroundMark x1="77476" y1="29522" x2="77476" y2="29522"/>
                        <a14:backgroundMark x1="77476" y1="29522" x2="77476" y2="29522"/>
                        <a14:backgroundMark x1="77636" y1="29522" x2="77636" y2="29522"/>
                        <a14:backgroundMark x1="78594" y1="30353" x2="78594" y2="30353"/>
                        <a14:backgroundMark x1="80192" y1="28067" x2="80192" y2="28067"/>
                        <a14:backgroundMark x1="81150" y1="29106" x2="81150" y2="29106"/>
                        <a14:backgroundMark x1="82588" y1="17672" x2="82588" y2="17672"/>
                        <a14:backgroundMark x1="83387" y1="18295" x2="83387" y2="18295"/>
                        <a14:backgroundMark x1="83227" y1="18295" x2="83227" y2="18295"/>
                        <a14:backgroundMark x1="82109" y1="16008" x2="82109" y2="16008"/>
                        <a14:backgroundMark x1="82109" y1="16008" x2="82109" y2="16008"/>
                        <a14:backgroundMark x1="82109" y1="16216" x2="82109" y2="16216"/>
                        <a14:backgroundMark x1="81949" y1="16424" x2="81949" y2="16424"/>
                        <a14:backgroundMark x1="81789" y1="16840" x2="81789" y2="16840"/>
                        <a14:backgroundMark x1="80990" y1="16632" x2="80990" y2="16632"/>
                        <a14:backgroundMark x1="80831" y1="16632" x2="80831" y2="16632"/>
                        <a14:backgroundMark x1="80831" y1="16632" x2="80831" y2="16632"/>
                        <a14:backgroundMark x1="76997" y1="43243" x2="76997" y2="43243"/>
                        <a14:backgroundMark x1="77476" y1="44075" x2="77476" y2="44075"/>
                        <a14:backgroundMark x1="78275" y1="43451" x2="78275" y2="43451"/>
                        <a14:backgroundMark x1="78115" y1="43451" x2="78115" y2="43451"/>
                        <a14:backgroundMark x1="76837" y1="43867" x2="76837" y2="43867"/>
                        <a14:backgroundMark x1="76837" y1="44491" x2="76837" y2="44491"/>
                        <a14:backgroundMark x1="77796" y1="43035" x2="77796" y2="43035"/>
                        <a14:backgroundMark x1="76837" y1="44906" x2="76837" y2="4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9" y="1466099"/>
            <a:ext cx="7427495" cy="5391902"/>
          </a:xfrm>
        </p:spPr>
      </p:pic>
    </p:spTree>
    <p:extLst>
      <p:ext uri="{BB962C8B-B14F-4D97-AF65-F5344CB8AC3E}">
        <p14:creationId xmlns:p14="http://schemas.microsoft.com/office/powerpoint/2010/main" val="10224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382035D-3191-45D0-B7BD-8440B7C49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75508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486">
                  <a:extLst>
                    <a:ext uri="{9D8B030D-6E8A-4147-A177-3AD203B41FA5}">
                      <a16:colId xmlns:a16="http://schemas.microsoft.com/office/drawing/2014/main" val="3548536519"/>
                    </a:ext>
                  </a:extLst>
                </a:gridCol>
                <a:gridCol w="2771336">
                  <a:extLst>
                    <a:ext uri="{9D8B030D-6E8A-4147-A177-3AD203B41FA5}">
                      <a16:colId xmlns:a16="http://schemas.microsoft.com/office/drawing/2014/main" val="109237260"/>
                    </a:ext>
                  </a:extLst>
                </a:gridCol>
                <a:gridCol w="2053883">
                  <a:extLst>
                    <a:ext uri="{9D8B030D-6E8A-4147-A177-3AD203B41FA5}">
                      <a16:colId xmlns:a16="http://schemas.microsoft.com/office/drawing/2014/main" val="2792309845"/>
                    </a:ext>
                  </a:extLst>
                </a:gridCol>
                <a:gridCol w="4356295">
                  <a:extLst>
                    <a:ext uri="{9D8B030D-6E8A-4147-A177-3AD203B41FA5}">
                      <a16:colId xmlns:a16="http://schemas.microsoft.com/office/drawing/2014/main" val="614287406"/>
                    </a:ext>
                  </a:extLst>
                </a:gridCol>
              </a:tblGrid>
              <a:tr h="417864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15398 Обувщик по ремонту обуви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33967"/>
                  </a:ext>
                </a:extLst>
              </a:tr>
              <a:tr h="458379">
                <a:tc gridSpan="2"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Обувщик по ремонту обуви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60560"/>
                  </a:ext>
                </a:extLst>
              </a:tr>
              <a:tr h="417864">
                <a:tc gridSpan="2"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26435"/>
                  </a:ext>
                </a:extLst>
              </a:tr>
              <a:tr h="82428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Обувщик по ремонту обуви направлен на подготовку специалистов, которые занимаются восстановлением и продлением срока службы обуви из различных материалов. Работа включает широкий спектр задач: от замены набоек до сложной реставрации эксклюзивных образцов.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78027"/>
                  </a:ext>
                </a:extLst>
              </a:tr>
              <a:tr h="130511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ремонта обуви из различных материалов;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кожаной, верха кожаной, резиновой обуви и обновление валяной обуви;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каблуков или набоек;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растяжка новой обуви;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устранение дефектов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453880"/>
                  </a:ext>
                </a:extLst>
              </a:tr>
              <a:tr h="652556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восстановление обуви, работа с различными материалами, использование специализированного оборудования, индивидуальный подход, обслуживание оборудования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81564"/>
                  </a:ext>
                </a:extLst>
              </a:tr>
              <a:tr h="130511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 и внимательность;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 зрение и глазомер;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движений и подвижность кистей рук;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инструментами;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терпение и усидчивость;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подход;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88224"/>
                  </a:ext>
                </a:extLst>
              </a:tr>
              <a:tr h="652556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985883"/>
                  </a:ext>
                </a:extLst>
              </a:tr>
              <a:tr h="82428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обувные мастерские;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магазины обуви;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предприятия;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сервисные центры;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бизнес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1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08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7ECF35">
                <a:lumMod val="100000"/>
                <a:alpha val="50000"/>
              </a:srgbClr>
            </a:gs>
            <a:gs pos="13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D9A22-BD9C-49CF-9D74-94530C32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172621"/>
            <a:ext cx="6654017" cy="982412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18559 Слесарь - ремонтник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0CFA419-3CBE-488B-9853-697E7739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0" b="95808" l="9353" r="89448">
                        <a14:foregroundMark x1="54916" y1="9980" x2="49640" y2="5589"/>
                        <a14:foregroundMark x1="56355" y1="6188" x2="57074" y2="5190"/>
                        <a14:foregroundMark x1="55875" y1="89820" x2="55875" y2="95808"/>
                        <a14:foregroundMark x1="40288" y1="94212" x2="41247" y2="95609"/>
                        <a14:foregroundMark x1="62590" y1="28743" x2="59712" y2="24551"/>
                        <a14:foregroundMark x1="41007" y1="25549" x2="34772" y2="26148"/>
                        <a14:foregroundMark x1="36451" y1="42116" x2="36451" y2="42116"/>
                        <a14:foregroundMark x1="36211" y1="41916" x2="36211" y2="41916"/>
                        <a14:foregroundMark x1="36691" y1="41916" x2="36691" y2="41916"/>
                        <a14:foregroundMark x1="36930" y1="41916" x2="36930" y2="41916"/>
                        <a14:foregroundMark x1="36930" y1="41916" x2="36691" y2="41916"/>
                        <a14:foregroundMark x1="35971" y1="42715" x2="35971" y2="42715"/>
                        <a14:foregroundMark x1="36451" y1="42116" x2="36451" y2="42116"/>
                        <a14:foregroundMark x1="36691" y1="42116" x2="36691" y2="42116"/>
                        <a14:foregroundMark x1="36691" y1="41916" x2="36691" y2="41916"/>
                        <a14:foregroundMark x1="36451" y1="41916" x2="35971" y2="41717"/>
                        <a14:foregroundMark x1="37170" y1="41717" x2="36691" y2="41717"/>
                        <a14:foregroundMark x1="37410" y1="41916" x2="37170" y2="41916"/>
                        <a14:foregroundMark x1="37170" y1="41916" x2="36211" y2="41717"/>
                        <a14:foregroundMark x1="37170" y1="41517" x2="36930" y2="41317"/>
                        <a14:foregroundMark x1="37410" y1="41717" x2="37170" y2="41517"/>
                        <a14:foregroundMark x1="36451" y1="41517" x2="36451" y2="41517"/>
                        <a14:foregroundMark x1="36211" y1="41717" x2="36211" y2="41717"/>
                        <a14:foregroundMark x1="35731" y1="42116" x2="35731" y2="42116"/>
                        <a14:foregroundMark x1="35731" y1="42116" x2="35731" y2="42116"/>
                        <a14:foregroundMark x1="35971" y1="42116" x2="35971" y2="42116"/>
                        <a14:foregroundMark x1="35971" y1="41916" x2="35971" y2="41916"/>
                        <a14:foregroundMark x1="35971" y1="41916" x2="35971" y2="41916"/>
                        <a14:foregroundMark x1="36691" y1="42515" x2="36930" y2="42715"/>
                        <a14:foregroundMark x1="36930" y1="43313" x2="36930" y2="43313"/>
                        <a14:foregroundMark x1="62590" y1="49301" x2="62590" y2="49301"/>
                        <a14:foregroundMark x1="62590" y1="49701" x2="62590" y2="49701"/>
                        <a14:foregroundMark x1="62590" y1="50100" x2="62590" y2="50100"/>
                        <a14:foregroundMark x1="62590" y1="49102" x2="62590" y2="49102"/>
                        <a14:foregroundMark x1="62350" y1="48902" x2="62350" y2="48902"/>
                        <a14:foregroundMark x1="61871" y1="48703" x2="61871" y2="48703"/>
                        <a14:foregroundMark x1="61871" y1="48303" x2="61871" y2="48303"/>
                        <a14:foregroundMark x1="61871" y1="48303" x2="61871" y2="48303"/>
                        <a14:foregroundMark x1="62350" y1="49501" x2="62350" y2="49501"/>
                        <a14:foregroundMark x1="62110" y1="49501" x2="62110" y2="49501"/>
                        <a14:foregroundMark x1="62350" y1="49900" x2="62350" y2="49900"/>
                        <a14:foregroundMark x1="62350" y1="50299" x2="62350" y2="50299"/>
                        <a14:foregroundMark x1="40288" y1="37725" x2="40288" y2="37725"/>
                        <a14:foregroundMark x1="40528" y1="38323" x2="40528" y2="38323"/>
                        <a14:foregroundMark x1="40528" y1="37924" x2="40528" y2="37924"/>
                        <a14:foregroundMark x1="40767" y1="37924" x2="40767" y2="37924"/>
                        <a14:foregroundMark x1="40767" y1="37725" x2="40767" y2="37725"/>
                        <a14:foregroundMark x1="40767" y1="37924" x2="40767" y2="37924"/>
                        <a14:foregroundMark x1="40528" y1="38124" x2="40528" y2="38124"/>
                        <a14:foregroundMark x1="40528" y1="37725" x2="40528" y2="37725"/>
                        <a14:foregroundMark x1="40528" y1="37725" x2="40528" y2="37725"/>
                        <a14:foregroundMark x1="40528" y1="37725" x2="40528" y2="37725"/>
                        <a14:foregroundMark x1="40528" y1="37725" x2="40528" y2="37725"/>
                        <a14:foregroundMark x1="40528" y1="37725" x2="40528" y2="37725"/>
                        <a14:foregroundMark x1="40528" y1="37725" x2="40528" y2="37725"/>
                        <a14:foregroundMark x1="40528" y1="37725" x2="40528" y2="37725"/>
                        <a14:foregroundMark x1="40288" y1="37525" x2="40288" y2="37525"/>
                        <a14:foregroundMark x1="40288" y1="37325" x2="40288" y2="37325"/>
                        <a14:foregroundMark x1="40288" y1="37325" x2="40288" y2="37725"/>
                        <a14:foregroundMark x1="40288" y1="38124" x2="40288" y2="38124"/>
                        <a14:foregroundMark x1="41007" y1="38124" x2="41247" y2="38922"/>
                        <a14:foregroundMark x1="41247" y1="38124" x2="40288" y2="38922"/>
                        <a14:foregroundMark x1="62350" y1="48503" x2="62590" y2="49701"/>
                        <a14:foregroundMark x1="62721" y1="49900" x2="62830" y2="50898"/>
                        <a14:foregroundMark x1="62590" y1="48703" x2="62721" y2="49900"/>
                        <a14:foregroundMark x1="62990" y1="51497" x2="63070" y2="51896"/>
                        <a14:foregroundMark x1="62870" y1="50898" x2="62990" y2="51497"/>
                        <a14:foregroundMark x1="62830" y1="50699" x2="62870" y2="50898"/>
                        <a14:foregroundMark x1="61631" y1="48303" x2="61871" y2="48902"/>
                        <a14:backgroundMark x1="40048" y1="37126" x2="40048" y2="37126"/>
                        <a14:backgroundMark x1="35731" y1="41717" x2="35731" y2="41717"/>
                        <a14:backgroundMark x1="36451" y1="41517" x2="36451" y2="41517"/>
                        <a14:backgroundMark x1="36451" y1="41517" x2="36451" y2="41517"/>
                        <a14:backgroundMark x1="36211" y1="41517" x2="36211" y2="41517"/>
                        <a14:backgroundMark x1="36930" y1="41517" x2="36930" y2="41517"/>
                        <a14:backgroundMark x1="37170" y1="41517" x2="37170" y2="41517"/>
                        <a14:backgroundMark x1="36930" y1="41317" x2="36930" y2="41317"/>
                        <a14:backgroundMark x1="35731" y1="42315" x2="35731" y2="42315"/>
                        <a14:backgroundMark x1="35492" y1="42515" x2="35492" y2="42515"/>
                        <a14:backgroundMark x1="35492" y1="42914" x2="35492" y2="42914"/>
                        <a14:backgroundMark x1="50839" y1="62874" x2="50839" y2="62874"/>
                        <a14:backgroundMark x1="51079" y1="59880" x2="51079" y2="59880"/>
                        <a14:backgroundMark x1="51079" y1="59082" x2="51079" y2="59082"/>
                        <a14:backgroundMark x1="51079" y1="58683" x2="51079" y2="58683"/>
                        <a14:backgroundMark x1="62350" y1="53293" x2="62350" y2="53293"/>
                        <a14:backgroundMark x1="61871" y1="51497" x2="61871" y2="51497"/>
                        <a14:backgroundMark x1="61631" y1="50898" x2="61631" y2="50898"/>
                        <a14:backgroundMark x1="61631" y1="49900" x2="61631" y2="4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40" y="1375610"/>
            <a:ext cx="5309937" cy="5462337"/>
          </a:xfrm>
        </p:spPr>
      </p:pic>
    </p:spTree>
    <p:extLst>
      <p:ext uri="{BB962C8B-B14F-4D97-AF65-F5344CB8AC3E}">
        <p14:creationId xmlns:p14="http://schemas.microsoft.com/office/powerpoint/2010/main" val="234033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ECF40E1-917B-4390-A353-CEB65499F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639507"/>
              </p:ext>
            </p:extLst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331451929"/>
                    </a:ext>
                  </a:extLst>
                </a:gridCol>
                <a:gridCol w="2757267">
                  <a:extLst>
                    <a:ext uri="{9D8B030D-6E8A-4147-A177-3AD203B41FA5}">
                      <a16:colId xmlns:a16="http://schemas.microsoft.com/office/drawing/2014/main" val="2342387504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3927707275"/>
                    </a:ext>
                  </a:extLst>
                </a:gridCol>
                <a:gridCol w="4243754">
                  <a:extLst>
                    <a:ext uri="{9D8B030D-6E8A-4147-A177-3AD203B41FA5}">
                      <a16:colId xmlns:a16="http://schemas.microsoft.com/office/drawing/2014/main" val="2534135532"/>
                    </a:ext>
                  </a:extLst>
                </a:gridCol>
              </a:tblGrid>
              <a:tr h="475436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18559 Слесарь - ремонтник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23354"/>
                  </a:ext>
                </a:extLst>
              </a:tr>
              <a:tr h="47543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Слесарь - ремонтник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24044"/>
                  </a:ext>
                </a:extLst>
              </a:tr>
              <a:tr h="47543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57413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– ремонтник направлен на подготовку специалистов, способных выполнять ремонт и техническое обслуживание промышленного оборудования, машин и механизмов.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61316"/>
                  </a:ext>
                </a:extLst>
              </a:tr>
              <a:tr h="121138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демонтаж деталей и узлов;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дефектация деталей и узлов;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слесарная обработка узлов и деталей;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827245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ремонт, обеспечение работоспособности, слесарная обработка, монтаж и демонтаж, дефектация, смазочные работы, сборка и регулировка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2897"/>
                  </a:ext>
                </a:extLst>
              </a:tr>
              <a:tr h="121138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мышление и знание основ механики;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инструментами;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слесарные и монтажные навыки;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внимательность и аккуратность;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обучению;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55343"/>
                  </a:ext>
                </a:extLst>
              </a:tr>
              <a:tr h="664308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96855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ремонтные мастерские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3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44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7ECF35">
                <a:lumMod val="100000"/>
                <a:alpha val="50000"/>
              </a:srgbClr>
            </a:gs>
            <a:gs pos="13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C5F19-83F0-414D-AFA8-47B4F9EC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204704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19861 Электромонтер по ремонту и обслуживанию электрооборудования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BA19626-9443-4BB1-9DEE-D3BA4BFB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73" b="95385" l="9799" r="91457">
                        <a14:foregroundMark x1="54014" y1="7692" x2="71608" y2="7692"/>
                        <a14:foregroundMark x1="13819" y1="7692" x2="49726" y2="7692"/>
                        <a14:foregroundMark x1="80905" y1="15604" x2="80905" y2="13626"/>
                        <a14:foregroundMark x1="79397" y1="15604" x2="78643" y2="13407"/>
                        <a14:foregroundMark x1="83417" y1="17363" x2="77638" y2="12088"/>
                        <a14:foregroundMark x1="76131" y1="16484" x2="76382" y2="14725"/>
                        <a14:foregroundMark x1="52261" y1="93846" x2="54271" y2="88791"/>
                        <a14:foregroundMark x1="20352" y1="94066" x2="26183" y2="94717"/>
                        <a14:foregroundMark x1="36432" y1="12308" x2="40452" y2="12308"/>
                        <a14:foregroundMark x1="90201" y1="8132" x2="89196" y2="30989"/>
                        <a14:foregroundMark x1="60302" y1="21978" x2="61558" y2="27692"/>
                        <a14:foregroundMark x1="61558" y1="27033" x2="60553" y2="27912"/>
                        <a14:backgroundMark x1="54020" y1="7692" x2="53769" y2="9890"/>
                        <a14:backgroundMark x1="53518" y1="42198" x2="53769" y2="41978"/>
                        <a14:backgroundMark x1="32663" y1="95824" x2="27889" y2="95824"/>
                        <a14:backgroundMark x1="25377" y1="95824" x2="28141" y2="95824"/>
                        <a14:backgroundMark x1="90704" y1="94945" x2="91960" y2="94945"/>
                        <a14:backgroundMark x1="89447" y1="94725" x2="90704" y2="94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7" y="1690689"/>
            <a:ext cx="5101388" cy="5167312"/>
          </a:xfrm>
        </p:spPr>
      </p:pic>
    </p:spTree>
    <p:extLst>
      <p:ext uri="{BB962C8B-B14F-4D97-AF65-F5344CB8AC3E}">
        <p14:creationId xmlns:p14="http://schemas.microsoft.com/office/powerpoint/2010/main" val="31051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7ECF35">
                <a:lumMod val="100000"/>
                <a:alpha val="50000"/>
              </a:srgbClr>
            </a:gs>
            <a:gs pos="13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BC46FF-F870-4FB9-8608-14082318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36" y="633046"/>
            <a:ext cx="11409528" cy="5936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- одно из главных решений в жизни каждого молодого человека, особенно трудно это решение дается молодежи с ограниченными возможностями здоровья. Для осуществления правильного выбора в любой жизненной ситуации необходимо иметь как можно больше информации, которая поможет принять правильное решение. Выбор профессии - не исключение.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кто стоит перед профессиональным выбором, необходимо не только учитывать свои интересы, склонности, способности, но и узнать больше о мире перспективных и востребованных профессий на рынке образовательных услуг, наличии доступной среды в выбранном образовательном учреждении и перспективном трудоустройстве. Правильный и адекватный выбор доступной профессии детьми способствует повышению их развития интереса к собственным возможностям, расширяет кругозор, стимулирует его потребности к социально значимому труду.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наш кластер профессий будет полезен при принятии решения о выборе подходящей профессии,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1156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E6246D1-7B42-4618-97CB-03AD5F7B7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83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328202573"/>
                    </a:ext>
                  </a:extLst>
                </a:gridCol>
                <a:gridCol w="2700996">
                  <a:extLst>
                    <a:ext uri="{9D8B030D-6E8A-4147-A177-3AD203B41FA5}">
                      <a16:colId xmlns:a16="http://schemas.microsoft.com/office/drawing/2014/main" val="126440314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825973137"/>
                    </a:ext>
                  </a:extLst>
                </a:gridCol>
                <a:gridCol w="4074942">
                  <a:extLst>
                    <a:ext uri="{9D8B030D-6E8A-4147-A177-3AD203B41FA5}">
                      <a16:colId xmlns:a16="http://schemas.microsoft.com/office/drawing/2014/main" val="2120358195"/>
                    </a:ext>
                  </a:extLst>
                </a:gridCol>
              </a:tblGrid>
              <a:tr h="387488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19861 Электромонтер по ремонту и обслуживанию электрооборудования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00241"/>
                  </a:ext>
                </a:extLst>
              </a:tr>
              <a:tr h="605118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Электромонтер по ремонту и обслуживанию электрооборудования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87185"/>
                  </a:ext>
                </a:extLst>
              </a:tr>
              <a:tr h="387488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61691"/>
                  </a:ext>
                </a:extLst>
              </a:tr>
              <a:tr h="76435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 направлен на подготовку специалистов, способных выполнять техническое обслуживание, ремонт и монтаж электрооборудования и электрических сетей напряжением до 1000 В.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78581"/>
                  </a:ext>
                </a:extLst>
              </a:tr>
              <a:tr h="1210235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слесарная обработка деталей и соединений;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прокладка установочных проводов и кабелей;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демонтаж и ремонт электрооборудования;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монтаж электроизмерительных приборов;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обслуживание осветительных электроустановок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08539"/>
                  </a:ext>
                </a:extLst>
              </a:tr>
              <a:tr h="98729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обслуживание, ремонт и монтаж электрооборудования и электрических сетей, монтаж и ремонт элементов электрооборудования, кабельных и воздушных линий напряжением до 1000 В., обслуживание и ремонт солнечных и ветровых энергоустановок мощностью до 50 кВт., выполнение простых слесарных, монтажных и плотничных работ при ремонте электрооборудования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558472"/>
                  </a:ext>
                </a:extLst>
              </a:tr>
              <a:tr h="98729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и дисциплинированность;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грамотность;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 к деталям;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движений;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к обучению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34458"/>
                  </a:ext>
                </a:extLst>
              </a:tr>
              <a:tr h="54142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861780"/>
                  </a:ext>
                </a:extLst>
              </a:tr>
              <a:tr h="98729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энергетические компании;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строительные компании;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службы;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сервисные центры;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предприятия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5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28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7ECF35">
                <a:lumMod val="100000"/>
                <a:alpha val="50000"/>
              </a:srgbClr>
            </a:gs>
            <a:gs pos="15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1732A-3718-456E-A141-69D34E6E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2" y="134937"/>
            <a:ext cx="3140397" cy="1084263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13450 Маляр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A71404B-0202-4CFA-B0C0-3B6A34D3B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4667" l="4429" r="97436">
                        <a14:foregroundMark x1="85314" y1="8762" x2="92308" y2="5905"/>
                        <a14:foregroundMark x1="84849" y1="8952" x2="85314" y2="8762"/>
                        <a14:foregroundMark x1="83449" y1="9524" x2="84849" y2="8952"/>
                        <a14:foregroundMark x1="82984" y1="9714" x2="83449" y2="9524"/>
                        <a14:foregroundMark x1="82516" y1="9905" x2="82984" y2="9714"/>
                        <a14:foregroundMark x1="82051" y1="10095" x2="82516" y2="9905"/>
                        <a14:foregroundMark x1="81584" y1="10286" x2="82051" y2="10095"/>
                        <a14:foregroundMark x1="80186" y1="10857" x2="81584" y2="10286"/>
                        <a14:foregroundMark x1="92308" y1="5905" x2="92774" y2="6476"/>
                        <a14:foregroundMark x1="82517" y1="2476" x2="85781" y2="3619"/>
                        <a14:foregroundMark x1="96620" y1="10476" x2="96706" y2="10617"/>
                        <a14:foregroundMark x1="96270" y1="9905" x2="96620" y2="10476"/>
                        <a14:foregroundMark x1="66667" y1="87619" x2="65268" y2="94476"/>
                        <a14:foregroundMark x1="64569" y1="73714" x2="64569" y2="71810"/>
                        <a14:foregroundMark x1="82751" y1="28762" x2="84382" y2="31238"/>
                        <a14:foregroundMark x1="73893" y1="15238" x2="66200" y2="13524"/>
                        <a14:foregroundMark x1="9557" y1="18667" x2="20047" y2="18476"/>
                        <a14:foregroundMark x1="36597" y1="20571" x2="39394" y2="29905"/>
                        <a14:foregroundMark x1="39860" y1="32952" x2="39860" y2="35429"/>
                        <a14:foregroundMark x1="34499" y1="25714" x2="34033" y2="25714"/>
                        <a14:foregroundMark x1="4895" y1="22286" x2="4429" y2="23619"/>
                        <a14:foregroundMark x1="14685" y1="18476" x2="14918" y2="15619"/>
                        <a14:foregroundMark x1="22378" y1="94667" x2="24709" y2="94667"/>
                        <a14:foregroundMark x1="52448" y1="46857" x2="57576" y2="46857"/>
                        <a14:foregroundMark x1="62098" y1="45524" x2="62238" y2="46095"/>
                        <a14:foregroundMark x1="62005" y1="45143" x2="62098" y2="45524"/>
                        <a14:foregroundMark x1="61958" y1="44952" x2="62005" y2="45143"/>
                        <a14:foregroundMark x1="61911" y1="44762" x2="61958" y2="44952"/>
                        <a14:foregroundMark x1="61864" y1="44571" x2="61911" y2="44762"/>
                        <a14:foregroundMark x1="61818" y1="44381" x2="61864" y2="44571"/>
                        <a14:foregroundMark x1="61771" y1="44190" x2="61818" y2="44381"/>
                        <a14:foregroundMark x1="61538" y1="43238" x2="61771" y2="44190"/>
                        <a14:foregroundMark x1="48913" y1="44000" x2="48796" y2="44571"/>
                        <a14:foregroundMark x1="48952" y1="43810" x2="48913" y2="44000"/>
                        <a14:foregroundMark x1="48991" y1="43619" x2="48952" y2="43810"/>
                        <a14:foregroundMark x1="49029" y1="43429" x2="48991" y2="43619"/>
                        <a14:foregroundMark x1="49068" y1="43238" x2="49029" y2="43429"/>
                        <a14:foregroundMark x1="49184" y1="42667" x2="49068" y2="43238"/>
                        <a14:foregroundMark x1="49262" y1="42286" x2="49184" y2="42667"/>
                        <a14:foregroundMark x1="49417" y1="41524" x2="49262" y2="42286"/>
                        <a14:foregroundMark x1="67832" y1="12000" x2="65967" y2="12571"/>
                        <a14:foregroundMark x1="33075" y1="33714" x2="34033" y2="34857"/>
                        <a14:foregroundMark x1="32437" y1="32952" x2="33075" y2="33714"/>
                        <a14:foregroundMark x1="31640" y1="32000" x2="32437" y2="32952"/>
                        <a14:foregroundMark x1="29407" y1="29333" x2="31640" y2="32000"/>
                        <a14:foregroundMark x1="28751" y1="28550" x2="28929" y2="28762"/>
                        <a14:foregroundMark x1="27972" y1="27619" x2="28389" y2="28117"/>
                        <a14:foregroundMark x1="29784" y1="29905" x2="29138" y2="29333"/>
                        <a14:foregroundMark x1="31935" y1="31810" x2="29784" y2="29905"/>
                        <a14:foregroundMark x1="31329" y1="29905" x2="31049" y2="29333"/>
                        <a14:foregroundMark x1="31702" y1="30667" x2="31329" y2="29905"/>
                        <a14:foregroundMark x1="28818" y1="27566" x2="27972" y2="27048"/>
                        <a14:foregroundMark x1="30148" y1="28381" x2="29292" y2="27856"/>
                        <a14:foregroundMark x1="30770" y1="28762" x2="30148" y2="28381"/>
                        <a14:foregroundMark x1="26964" y1="27048" x2="25874" y2="26857"/>
                        <a14:foregroundMark x1="28951" y1="27396" x2="26964" y2="27048"/>
                        <a14:foregroundMark x1="27739" y1="27048" x2="28671" y2="27429"/>
                        <a14:foregroundMark x1="26807" y1="26667" x2="27739" y2="27048"/>
                        <a14:foregroundMark x1="26340" y1="26476" x2="26807" y2="26667"/>
                        <a14:foregroundMark x1="25826" y1="26476" x2="24942" y2="26286"/>
                        <a14:foregroundMark x1="26715" y1="26667" x2="25826" y2="26476"/>
                        <a14:foregroundMark x1="28489" y1="27048" x2="26715" y2="26667"/>
                        <a14:foregroundMark x1="29117" y1="27183" x2="28489" y2="27048"/>
                        <a14:foregroundMark x1="7459" y1="18095" x2="4662" y2="22476"/>
                        <a14:foregroundMark x1="11646" y1="27429" x2="11655" y2="27619"/>
                        <a14:foregroundMark x1="11627" y1="27048" x2="11646" y2="27429"/>
                        <a14:foregroundMark x1="11618" y1="26857" x2="11627" y2="27048"/>
                        <a14:foregroundMark x1="11609" y1="26667" x2="11618" y2="26857"/>
                        <a14:foregroundMark x1="11600" y1="26476" x2="11609" y2="26667"/>
                        <a14:foregroundMark x1="11591" y1="26286" x2="11600" y2="26476"/>
                        <a14:foregroundMark x1="11581" y1="26095" x2="11591" y2="26286"/>
                        <a14:foregroundMark x1="11572" y1="25905" x2="11581" y2="26095"/>
                        <a14:foregroundMark x1="11562" y1="25714" x2="11572" y2="25905"/>
                        <a14:foregroundMark x1="11553" y1="25524" x2="11562" y2="25714"/>
                        <a14:foregroundMark x1="11544" y1="25333" x2="11553" y2="25524"/>
                        <a14:foregroundMark x1="11422" y1="22857" x2="11544" y2="25333"/>
                        <a14:foregroundMark x1="34732" y1="22095" x2="37529" y2="20000"/>
                        <a14:foregroundMark x1="55620" y1="72190" x2="55187" y2="71810"/>
                        <a14:foregroundMark x1="55838" y1="72381" x2="55620" y2="72190"/>
                        <a14:foregroundMark x1="57576" y1="73905" x2="57142" y2="73524"/>
                        <a14:foregroundMark x1="40186" y1="73524" x2="39627" y2="74095"/>
                        <a14:foregroundMark x1="40373" y1="73333" x2="40186" y2="73524"/>
                        <a14:foregroundMark x1="40559" y1="73143" x2="40373" y2="73333"/>
                        <a14:foregroundMark x1="40326" y1="69905" x2="40326" y2="69905"/>
                        <a14:foregroundMark x1="49650" y1="64571" x2="49650" y2="64571"/>
                        <a14:foregroundMark x1="51515" y1="65333" x2="51515" y2="65333"/>
                        <a14:foregroundMark x1="41958" y1="66857" x2="42370" y2="66633"/>
                        <a14:foregroundMark x1="41714" y1="66990" x2="41958" y2="66857"/>
                        <a14:foregroundMark x1="85315" y1="15048" x2="86713" y2="15048"/>
                        <a14:foregroundMark x1="89044" y1="14286" x2="90697" y2="14286"/>
                        <a14:foregroundMark x1="91841" y1="13905" x2="93028" y2="13905"/>
                        <a14:foregroundMark x1="62238" y1="46095" x2="62238" y2="46095"/>
                        <a14:foregroundMark x1="62005" y1="46095" x2="62005" y2="46095"/>
                        <a14:foregroundMark x1="62238" y1="46095" x2="62238" y2="46095"/>
                        <a14:foregroundMark x1="62238" y1="46095" x2="62005" y2="46286"/>
                        <a14:foregroundMark x1="49184" y1="46286" x2="49184" y2="46286"/>
                        <a14:foregroundMark x1="51515" y1="46857" x2="49184" y2="46095"/>
                        <a14:foregroundMark x1="19580" y1="14667" x2="20979" y2="15048"/>
                        <a14:foregroundMark x1="15618" y1="19429" x2="15618" y2="19429"/>
                        <a14:foregroundMark x1="15618" y1="19429" x2="15618" y2="19429"/>
                        <a14:foregroundMark x1="15385" y1="19238" x2="15385" y2="19238"/>
                        <a14:foregroundMark x1="15385" y1="19429" x2="15385" y2="19429"/>
                        <a14:foregroundMark x1="15618" y1="19429" x2="15618" y2="19429"/>
                        <a14:foregroundMark x1="15618" y1="19429" x2="15618" y2="19429"/>
                        <a14:foregroundMark x1="15618" y1="19429" x2="15618" y2="19429"/>
                        <a14:foregroundMark x1="15618" y1="19429" x2="15618" y2="19429"/>
                        <a14:foregroundMark x1="15385" y1="19429" x2="15385" y2="19429"/>
                        <a14:foregroundMark x1="15618" y1="19619" x2="15618" y2="19619"/>
                        <a14:foregroundMark x1="15385" y1="19429" x2="15385" y2="19429"/>
                        <a14:foregroundMark x1="11422" y1="25524" x2="11422" y2="25524"/>
                        <a14:foregroundMark x1="11655" y1="26857" x2="11655" y2="27048"/>
                        <a14:foregroundMark x1="11655" y1="26667" x2="11655" y2="26857"/>
                        <a14:foregroundMark x1="11655" y1="26476" x2="11655" y2="26667"/>
                        <a14:foregroundMark x1="11655" y1="26286" x2="11655" y2="26476"/>
                        <a14:foregroundMark x1="11422" y1="27238" x2="11422" y2="27238"/>
                        <a14:foregroundMark x1="11422" y1="27238" x2="11422" y2="27238"/>
                        <a14:foregroundMark x1="11422" y1="27238" x2="11422" y2="27238"/>
                        <a14:foregroundMark x1="11422" y1="27238" x2="11422" y2="27238"/>
                        <a14:foregroundMark x1="11422" y1="27048" x2="11422" y2="27048"/>
                        <a14:foregroundMark x1="11422" y1="26667" x2="11422" y2="26667"/>
                        <a14:foregroundMark x1="11422" y1="26286" x2="11422" y2="26286"/>
                        <a14:foregroundMark x1="11422" y1="26095" x2="11422" y2="26095"/>
                        <a14:foregroundMark x1="11422" y1="25905" x2="11422" y2="25905"/>
                        <a14:foregroundMark x1="11422" y1="25714" x2="11422" y2="25714"/>
                        <a14:foregroundMark x1="11422" y1="25524" x2="11422" y2="25524"/>
                        <a14:foregroundMark x1="11422" y1="25714" x2="11422" y2="25905"/>
                        <a14:foregroundMark x1="11422" y1="26286" x2="11422" y2="26476"/>
                        <a14:foregroundMark x1="11422" y1="26857" x2="11422" y2="26857"/>
                        <a14:foregroundMark x1="11422" y1="27238" x2="11422" y2="27429"/>
                        <a14:foregroundMark x1="11422" y1="27429" x2="11422" y2="27429"/>
                        <a14:foregroundMark x1="11422" y1="27238" x2="11422" y2="27238"/>
                        <a14:foregroundMark x1="11189" y1="27048" x2="11189" y2="27048"/>
                        <a14:foregroundMark x1="10956" y1="26857" x2="10956" y2="26857"/>
                        <a14:foregroundMark x1="10723" y1="27238" x2="10723" y2="27238"/>
                        <a14:foregroundMark x1="11189" y1="27429" x2="11189" y2="27429"/>
                        <a14:foregroundMark x1="11422" y1="27429" x2="11422" y2="27429"/>
                        <a14:foregroundMark x1="11422" y1="27429" x2="11655" y2="27048"/>
                        <a14:foregroundMark x1="11655" y1="26476" x2="11655" y2="26286"/>
                        <a14:foregroundMark x1="11422" y1="25714" x2="11422" y2="25714"/>
                        <a14:foregroundMark x1="11422" y1="25143" x2="11422" y2="25143"/>
                        <a14:foregroundMark x1="11422" y1="26095" x2="11422" y2="26286"/>
                        <a14:foregroundMark x1="11422" y1="25905" x2="11422" y2="26095"/>
                        <a14:foregroundMark x1="11422" y1="25714" x2="11422" y2="25905"/>
                        <a14:foregroundMark x1="11422" y1="25524" x2="11422" y2="25714"/>
                        <a14:foregroundMark x1="11422" y1="25333" x2="11422" y2="25524"/>
                        <a14:foregroundMark x1="11422" y1="26286" x2="11422" y2="26286"/>
                        <a14:foregroundMark x1="11422" y1="26667" x2="11422" y2="26857"/>
                        <a14:foregroundMark x1="11422" y1="27429" x2="11422" y2="27619"/>
                        <a14:foregroundMark x1="11422" y1="27048" x2="11422" y2="27429"/>
                        <a14:foregroundMark x1="11422" y1="27048" x2="11422" y2="27048"/>
                        <a14:foregroundMark x1="11655" y1="27429" x2="11655" y2="27048"/>
                        <a14:foregroundMark x1="11422" y1="27238" x2="11422" y2="27238"/>
                        <a14:foregroundMark x1="11422" y1="26857" x2="11422" y2="26857"/>
                        <a14:foregroundMark x1="11189" y1="26857" x2="11189" y2="26857"/>
                        <a14:foregroundMark x1="11189" y1="27048" x2="11189" y2="27048"/>
                        <a14:foregroundMark x1="11189" y1="27048" x2="11189" y2="27048"/>
                        <a14:foregroundMark x1="11189" y1="27048" x2="11189" y2="27048"/>
                        <a14:foregroundMark x1="11422" y1="27238" x2="11422" y2="27238"/>
                        <a14:foregroundMark x1="10956" y1="27048" x2="11189" y2="27048"/>
                        <a14:foregroundMark x1="11655" y1="25524" x2="11422" y2="25714"/>
                        <a14:foregroundMark x1="4662" y1="24190" x2="4662" y2="24190"/>
                        <a14:foregroundMark x1="4895" y1="24000" x2="4895" y2="24000"/>
                        <a14:foregroundMark x1="4662" y1="23810" x2="4895" y2="23810"/>
                        <a14:foregroundMark x1="4895" y1="24000" x2="4895" y2="24000"/>
                        <a14:foregroundMark x1="4895" y1="23810" x2="4662" y2="23810"/>
                        <a14:foregroundMark x1="9207" y1="25905" x2="9091" y2="26095"/>
                        <a14:foregroundMark x1="9324" y1="25714" x2="9207" y2="25905"/>
                        <a14:foregroundMark x1="20280" y1="14476" x2="20280" y2="14476"/>
                        <a14:foregroundMark x1="83217" y1="9524" x2="83217" y2="9524"/>
                        <a14:foregroundMark x1="83217" y1="9333" x2="83217" y2="9333"/>
                        <a14:foregroundMark x1="83217" y1="9333" x2="83450" y2="9333"/>
                        <a14:foregroundMark x1="83450" y1="9524" x2="83450" y2="9524"/>
                        <a14:foregroundMark x1="83217" y1="9524" x2="83217" y2="9524"/>
                        <a14:foregroundMark x1="82984" y1="9524" x2="82984" y2="9524"/>
                        <a14:foregroundMark x1="83217" y1="9524" x2="83217" y2="9524"/>
                        <a14:foregroundMark x1="82984" y1="9714" x2="82984" y2="9714"/>
                        <a14:foregroundMark x1="82751" y1="9524" x2="82751" y2="9524"/>
                        <a14:foregroundMark x1="82984" y1="9524" x2="83217" y2="9714"/>
                        <a14:foregroundMark x1="51981" y1="65714" x2="51981" y2="65714"/>
                        <a14:foregroundMark x1="51981" y1="65714" x2="51981" y2="65714"/>
                        <a14:foregroundMark x1="52214" y1="65714" x2="52914" y2="66095"/>
                        <a14:backgroundMark x1="34033" y1="29905" x2="34033" y2="29905"/>
                        <a14:backgroundMark x1="51981" y1="43429" x2="51981" y2="43429"/>
                        <a14:backgroundMark x1="49883" y1="69905" x2="49883" y2="69905"/>
                        <a14:backgroundMark x1="48019" y1="69714" x2="48019" y2="69714"/>
                        <a14:backgroundMark x1="46154" y1="71048" x2="46154" y2="71048"/>
                        <a14:backgroundMark x1="44755" y1="72381" x2="44755" y2="72381"/>
                        <a14:backgroundMark x1="44289" y1="68762" x2="44289" y2="68762"/>
                        <a14:backgroundMark x1="49184" y1="68000" x2="49184" y2="68000"/>
                        <a14:backgroundMark x1="51981" y1="69905" x2="51981" y2="69905"/>
                        <a14:backgroundMark x1="53846" y1="70476" x2="53846" y2="70476"/>
                        <a14:backgroundMark x1="55012" y1="72190" x2="55012" y2="72190"/>
                        <a14:backgroundMark x1="52681" y1="69143" x2="52681" y2="69143"/>
                        <a14:backgroundMark x1="46387" y1="67238" x2="46387" y2="67238"/>
                        <a14:backgroundMark x1="44755" y1="67429" x2="44755" y2="67429"/>
                        <a14:backgroundMark x1="43590" y1="69333" x2="43590" y2="69333"/>
                        <a14:backgroundMark x1="43823" y1="71810" x2="43823" y2="71810"/>
                        <a14:backgroundMark x1="42191" y1="71810" x2="42191" y2="71810"/>
                        <a14:backgroundMark x1="41958" y1="70857" x2="41958" y2="70857"/>
                        <a14:backgroundMark x1="43124" y1="70667" x2="43124" y2="70667"/>
                        <a14:backgroundMark x1="44056" y1="70286" x2="44056" y2="70286"/>
                        <a14:backgroundMark x1="44056" y1="69143" x2="44056" y2="69143"/>
                        <a14:backgroundMark x1="44988" y1="69143" x2="44988" y2="69143"/>
                        <a14:backgroundMark x1="45921" y1="68381" x2="46154" y2="68000"/>
                        <a14:backgroundMark x1="46154" y1="66857" x2="46154" y2="66857"/>
                        <a14:backgroundMark x1="47319" y1="66286" x2="47319" y2="66286"/>
                        <a14:backgroundMark x1="48485" y1="66286" x2="49417" y2="66857"/>
                        <a14:backgroundMark x1="52214" y1="68571" x2="52214" y2="68571"/>
                        <a14:backgroundMark x1="53613" y1="69524" x2="53613" y2="69524"/>
                        <a14:backgroundMark x1="55245" y1="71429" x2="55245" y2="71429"/>
                        <a14:backgroundMark x1="55478" y1="71810" x2="55478" y2="71810"/>
                        <a14:backgroundMark x1="56177" y1="72381" x2="56177" y2="72381"/>
                        <a14:backgroundMark x1="56643" y1="73143" x2="56643" y2="73143"/>
                        <a14:backgroundMark x1="39394" y1="69905" x2="39394" y2="69905"/>
                        <a14:backgroundMark x1="41725" y1="71810" x2="41725" y2="71810"/>
                        <a14:backgroundMark x1="41492" y1="73143" x2="41492" y2="73143"/>
                        <a14:backgroundMark x1="40793" y1="72762" x2="40793" y2="72762"/>
                        <a14:backgroundMark x1="42424" y1="71810" x2="42424" y2="71810"/>
                        <a14:backgroundMark x1="41725" y1="72381" x2="41725" y2="72381"/>
                        <a14:backgroundMark x1="41259" y1="72381" x2="41259" y2="72381"/>
                        <a14:backgroundMark x1="41725" y1="71810" x2="45221" y2="67810"/>
                        <a14:backgroundMark x1="45455" y1="68190" x2="49883" y2="67429"/>
                        <a14:backgroundMark x1="50816" y1="68190" x2="55012" y2="71810"/>
                        <a14:backgroundMark x1="49943" y1="67539" x2="49417" y2="67238"/>
                        <a14:backgroundMark x1="51748" y1="68571" x2="50628" y2="67931"/>
                        <a14:backgroundMark x1="45455" y1="68762" x2="44755" y2="68762"/>
                        <a14:backgroundMark x1="46620" y1="68381" x2="44755" y2="68381"/>
                        <a14:backgroundMark x1="40793" y1="72952" x2="41492" y2="72381"/>
                        <a14:backgroundMark x1="56177" y1="72381" x2="56177" y2="73524"/>
                        <a14:backgroundMark x1="55478" y1="72762" x2="54545" y2="71429"/>
                        <a14:backgroundMark x1="55711" y1="72381" x2="55944" y2="72762"/>
                        <a14:backgroundMark x1="46154" y1="65524" x2="44877" y2="65971"/>
                        <a14:backgroundMark x1="44056" y1="66476" x2="45221" y2="66095"/>
                        <a14:backgroundMark x1="45921" y1="66286" x2="43823" y2="67429"/>
                        <a14:backgroundMark x1="43124" y1="67429" x2="42657" y2="68381"/>
                        <a14:backgroundMark x1="96270" y1="10857" x2="96648" y2="11244"/>
                        <a14:backgroundMark x1="95105" y1="14476" x2="93473" y2="14476"/>
                        <a14:backgroundMark x1="96270" y1="15048" x2="95105" y2="14476"/>
                        <a14:backgroundMark x1="96270" y1="14476" x2="95338" y2="14286"/>
                        <a14:backgroundMark x1="92541" y1="14857" x2="91142" y2="14857"/>
                        <a14:backgroundMark x1="85548" y1="8952" x2="85548" y2="8952"/>
                        <a14:backgroundMark x1="40093" y1="68571" x2="40093" y2="67810"/>
                        <a14:backgroundMark x1="40559" y1="67619" x2="39627" y2="67810"/>
                        <a14:backgroundMark x1="43823" y1="66857" x2="43124" y2="67238"/>
                        <a14:backgroundMark x1="43590" y1="67619" x2="43124" y2="67048"/>
                        <a14:backgroundMark x1="43124" y1="68381" x2="42890" y2="67238"/>
                        <a14:backgroundMark x1="29371" y1="26857" x2="30070" y2="26857"/>
                        <a14:backgroundMark x1="32401" y1="28762" x2="32401" y2="29333"/>
                        <a14:backgroundMark x1="14918" y1="20000" x2="14918" y2="20000"/>
                        <a14:backgroundMark x1="49417" y1="44000" x2="49417" y2="44000"/>
                        <a14:backgroundMark x1="49417" y1="43810" x2="49417" y2="43810"/>
                        <a14:backgroundMark x1="49417" y1="43619" x2="49417" y2="43619"/>
                        <a14:backgroundMark x1="49650" y1="43238" x2="49650" y2="43238"/>
                        <a14:backgroundMark x1="49650" y1="42667" x2="49650" y2="42667"/>
                        <a14:backgroundMark x1="49883" y1="42286" x2="49883" y2="42286"/>
                        <a14:backgroundMark x1="49184" y1="44571" x2="49184" y2="44571"/>
                        <a14:backgroundMark x1="42657" y1="66857" x2="42657" y2="66857"/>
                        <a14:backgroundMark x1="41026" y1="73333" x2="41026" y2="73333"/>
                        <a14:backgroundMark x1="40793" y1="73524" x2="40793" y2="73524"/>
                        <a14:backgroundMark x1="40793" y1="73143" x2="40793" y2="73143"/>
                        <a14:backgroundMark x1="40559" y1="73333" x2="40559" y2="73333"/>
                        <a14:backgroundMark x1="40793" y1="73524" x2="40793" y2="73524"/>
                        <a14:backgroundMark x1="71562" y1="59238" x2="71562" y2="59238"/>
                        <a14:backgroundMark x1="24709" y1="59048" x2="24709" y2="59048"/>
                        <a14:backgroundMark x1="24709" y1="58476" x2="24709" y2="58476"/>
                        <a14:backgroundMark x1="15618" y1="40381" x2="15618" y2="40381"/>
                        <a14:backgroundMark x1="15385" y1="40000" x2="15385" y2="40000"/>
                        <a14:backgroundMark x1="15152" y1="39619" x2="15152" y2="39619"/>
                        <a14:backgroundMark x1="14918" y1="39238" x2="14918" y2="39238"/>
                        <a14:backgroundMark x1="15851" y1="40952" x2="15851" y2="40952"/>
                        <a14:backgroundMark x1="16317" y1="41333" x2="16317" y2="41333"/>
                        <a14:backgroundMark x1="33566" y1="32000" x2="33566" y2="32000"/>
                        <a14:backgroundMark x1="33566" y1="32952" x2="33566" y2="32952"/>
                        <a14:backgroundMark x1="33566" y1="33714" x2="33566" y2="33714"/>
                        <a14:backgroundMark x1="15152" y1="19429" x2="15152" y2="19429"/>
                        <a14:backgroundMark x1="10956" y1="27619" x2="10956" y2="27619"/>
                        <a14:backgroundMark x1="10723" y1="27048" x2="10723" y2="27048"/>
                        <a14:backgroundMark x1="10956" y1="25905" x2="10956" y2="25905"/>
                        <a14:backgroundMark x1="8392" y1="26286" x2="8392" y2="26286"/>
                        <a14:backgroundMark x1="5128" y1="24381" x2="5128" y2="24381"/>
                        <a14:backgroundMark x1="10956" y1="26667" x2="10956" y2="26667"/>
                        <a14:backgroundMark x1="10956" y1="26095" x2="10956" y2="26095"/>
                        <a14:backgroundMark x1="10956" y1="26286" x2="10956" y2="26286"/>
                        <a14:backgroundMark x1="10956" y1="27048" x2="10956" y2="27048"/>
                        <a14:backgroundMark x1="12121" y1="27429" x2="12121" y2="27429"/>
                        <a14:backgroundMark x1="12121" y1="27048" x2="12121" y2="27048"/>
                        <a14:backgroundMark x1="12121" y1="26667" x2="12121" y2="26667"/>
                        <a14:backgroundMark x1="12121" y1="26476" x2="12121" y2="26476"/>
                        <a14:backgroundMark x1="12121" y1="26286" x2="12121" y2="26286"/>
                        <a14:backgroundMark x1="12121" y1="26095" x2="12121" y2="26095"/>
                        <a14:backgroundMark x1="12121" y1="25905" x2="12121" y2="25905"/>
                        <a14:backgroundMark x1="12121" y1="25524" x2="12121" y2="25524"/>
                        <a14:backgroundMark x1="12121" y1="25333" x2="12121" y2="25333"/>
                        <a14:backgroundMark x1="26573" y1="25905" x2="26573" y2="25905"/>
                        <a14:backgroundMark x1="25641" y1="25714" x2="25641" y2="25714"/>
                        <a14:backgroundMark x1="25408" y1="25905" x2="25408" y2="25905"/>
                        <a14:backgroundMark x1="25175" y1="25905" x2="25175" y2="25905"/>
                        <a14:backgroundMark x1="24709" y1="25905" x2="24709" y2="25905"/>
                        <a14:backgroundMark x1="26107" y1="25905" x2="26107" y2="25905"/>
                        <a14:backgroundMark x1="29138" y1="26476" x2="29138" y2="26476"/>
                        <a14:backgroundMark x1="29138" y1="26667" x2="29138" y2="26667"/>
                        <a14:backgroundMark x1="29371" y1="27048" x2="29371" y2="27048"/>
                        <a14:backgroundMark x1="29138" y1="26667" x2="29138" y2="26667"/>
                        <a14:backgroundMark x1="28904" y1="26667" x2="28904" y2="26667"/>
                        <a14:backgroundMark x1="31469" y1="28762" x2="31469" y2="28762"/>
                        <a14:backgroundMark x1="31235" y1="28381" x2="31235" y2="28381"/>
                        <a14:backgroundMark x1="86713" y1="15429" x2="86713" y2="15429"/>
                        <a14:backgroundMark x1="86946" y1="15619" x2="86946" y2="15619"/>
                        <a14:backgroundMark x1="86014" y1="15429" x2="86014" y2="15429"/>
                        <a14:backgroundMark x1="85781" y1="15619" x2="85781" y2="15619"/>
                        <a14:backgroundMark x1="90443" y1="15048" x2="90443" y2="15048"/>
                        <a14:backgroundMark x1="90676" y1="14857" x2="90676" y2="14857"/>
                        <a14:backgroundMark x1="90443" y1="14857" x2="90443" y2="14857"/>
                        <a14:backgroundMark x1="92774" y1="14667" x2="92774" y2="14667"/>
                        <a14:backgroundMark x1="93007" y1="14476" x2="93007" y2="14476"/>
                        <a14:backgroundMark x1="92774" y1="14476" x2="92774" y2="14476"/>
                        <a14:backgroundMark x1="92308" y1="14476" x2="92308" y2="14476"/>
                        <a14:backgroundMark x1="93240" y1="14476" x2="93240" y2="14476"/>
                        <a14:backgroundMark x1="93473" y1="14286" x2="93473" y2="14286"/>
                        <a14:backgroundMark x1="93473" y1="14286" x2="93473" y2="14286"/>
                        <a14:backgroundMark x1="93473" y1="14095" x2="93473" y2="14095"/>
                        <a14:backgroundMark x1="90210" y1="14857" x2="90210" y2="14857"/>
                        <a14:backgroundMark x1="89977" y1="14857" x2="89977" y2="14857"/>
                        <a14:backgroundMark x1="91142" y1="14667" x2="91142" y2="14667"/>
                        <a14:backgroundMark x1="90909" y1="14667" x2="90909" y2="14667"/>
                        <a14:backgroundMark x1="90909" y1="14667" x2="90909" y2="14667"/>
                        <a14:backgroundMark x1="91142" y1="14476" x2="91142" y2="14476"/>
                        <a14:backgroundMark x1="92075" y1="14667" x2="92075" y2="14667"/>
                        <a14:backgroundMark x1="92075" y1="14476" x2="92075" y2="14476"/>
                        <a14:backgroundMark x1="96037" y1="10476" x2="96037" y2="10476"/>
                        <a14:backgroundMark x1="96270" y1="10667" x2="96270" y2="10667"/>
                        <a14:backgroundMark x1="96503" y1="10667" x2="96503" y2="10667"/>
                        <a14:backgroundMark x1="96737" y1="10857" x2="96737" y2="10857"/>
                        <a14:backgroundMark x1="96503" y1="10476" x2="96503" y2="10476"/>
                        <a14:backgroundMark x1="85548" y1="8952" x2="85548" y2="8952"/>
                        <a14:backgroundMark x1="85315" y1="8952" x2="85315" y2="8952"/>
                        <a14:backgroundMark x1="85315" y1="8762" x2="85315" y2="8762"/>
                        <a14:backgroundMark x1="85781" y1="8762" x2="85781" y2="8762"/>
                        <a14:backgroundMark x1="83217" y1="9905" x2="83217" y2="9905"/>
                        <a14:backgroundMark x1="82984" y1="9905" x2="82984" y2="9905"/>
                        <a14:backgroundMark x1="82751" y1="9714" x2="82751" y2="9714"/>
                        <a14:backgroundMark x1="82751" y1="10095" x2="82751" y2="10095"/>
                        <a14:backgroundMark x1="82517" y1="10286" x2="82517" y2="10286"/>
                        <a14:backgroundMark x1="82517" y1="9905" x2="82517" y2="9905"/>
                        <a14:backgroundMark x1="63403" y1="47238" x2="63403" y2="47238"/>
                        <a14:backgroundMark x1="63170" y1="47619" x2="63170" y2="47619"/>
                        <a14:backgroundMark x1="61772" y1="45524" x2="61772" y2="45524"/>
                        <a14:backgroundMark x1="61305" y1="44762" x2="61305" y2="44762"/>
                        <a14:backgroundMark x1="61538" y1="44952" x2="61538" y2="44952"/>
                        <a14:backgroundMark x1="61772" y1="45143" x2="61772" y2="45143"/>
                        <a14:backgroundMark x1="61305" y1="44571" x2="61305" y2="44571"/>
                        <a14:backgroundMark x1="61305" y1="44190" x2="61305" y2="44190"/>
                        <a14:backgroundMark x1="61305" y1="44381" x2="61305" y2="44381"/>
                        <a14:backgroundMark x1="61538" y1="44571" x2="61538" y2="44571"/>
                        <a14:backgroundMark x1="61772" y1="44952" x2="61772" y2="44952"/>
                        <a14:backgroundMark x1="49417" y1="45714" x2="49417" y2="45714"/>
                        <a14:backgroundMark x1="49883" y1="45714" x2="49883" y2="45714"/>
                        <a14:backgroundMark x1="49650" y1="45714" x2="49650" y2="45714"/>
                        <a14:backgroundMark x1="49417" y1="45714" x2="49417" y2="45714"/>
                        <a14:backgroundMark x1="49417" y1="45714" x2="49417" y2="45714"/>
                        <a14:backgroundMark x1="63403" y1="40952" x2="63403" y2="40952"/>
                        <a14:backgroundMark x1="86713" y1="15429" x2="86713" y2="1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6" y="1106906"/>
            <a:ext cx="5374105" cy="5616158"/>
          </a:xfrm>
        </p:spPr>
      </p:pic>
    </p:spTree>
    <p:extLst>
      <p:ext uri="{BB962C8B-B14F-4D97-AF65-F5344CB8AC3E}">
        <p14:creationId xmlns:p14="http://schemas.microsoft.com/office/powerpoint/2010/main" val="313922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740DED3-AEED-4636-A659-D34A098F4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72684"/>
              </p:ext>
            </p:extLst>
          </p:nvPr>
        </p:nvGraphicFramePr>
        <p:xfrm>
          <a:off x="0" y="0"/>
          <a:ext cx="12192001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121">
                  <a:extLst>
                    <a:ext uri="{9D8B030D-6E8A-4147-A177-3AD203B41FA5}">
                      <a16:colId xmlns:a16="http://schemas.microsoft.com/office/drawing/2014/main" val="2639125491"/>
                    </a:ext>
                  </a:extLst>
                </a:gridCol>
                <a:gridCol w="2812526">
                  <a:extLst>
                    <a:ext uri="{9D8B030D-6E8A-4147-A177-3AD203B41FA5}">
                      <a16:colId xmlns:a16="http://schemas.microsoft.com/office/drawing/2014/main" val="1609246887"/>
                    </a:ext>
                  </a:extLst>
                </a:gridCol>
                <a:gridCol w="2439437">
                  <a:extLst>
                    <a:ext uri="{9D8B030D-6E8A-4147-A177-3AD203B41FA5}">
                      <a16:colId xmlns:a16="http://schemas.microsoft.com/office/drawing/2014/main" val="2259006463"/>
                    </a:ext>
                  </a:extLst>
                </a:gridCol>
                <a:gridCol w="3897917">
                  <a:extLst>
                    <a:ext uri="{9D8B030D-6E8A-4147-A177-3AD203B41FA5}">
                      <a16:colId xmlns:a16="http://schemas.microsoft.com/office/drawing/2014/main" val="306000771"/>
                    </a:ext>
                  </a:extLst>
                </a:gridCol>
              </a:tblGrid>
              <a:tr h="396385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13450 Маляр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20283"/>
                  </a:ext>
                </a:extLst>
              </a:tr>
              <a:tr h="396385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Маляр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72359"/>
                  </a:ext>
                </a:extLst>
              </a:tr>
              <a:tr h="396385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месяцев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43523"/>
                  </a:ext>
                </a:extLst>
              </a:tr>
              <a:tr h="781910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 направлен на обучение специалистов, способных выполнять малярные и декоративные работы. Основная цель программы — подготовка квалифицированных рабочих, способных качественно выполнять окрашивание и оклеивание поверхностей зданий и сооружений.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87633"/>
                  </a:ext>
                </a:extLst>
              </a:tr>
              <a:tr h="1694138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простейших работ при окрашивании, оклеивании и ремонте поверхностей;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машинами и механизмами;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всех видов поверхностей под покраску;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поверхностей;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окрашивание поверхностей;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цифр, букв и рисунков по трафарету в один тон;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обезжиривание поверхностей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46009"/>
                  </a:ext>
                </a:extLst>
              </a:tr>
              <a:tr h="61901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жилищно-коммунальное хозяйство, выполнение наружных и внутренних малярных работ, окрашивание поверхностей зданий и сооружений, оклеивание стен и потолков обоями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78257"/>
                  </a:ext>
                </a:extLst>
              </a:tr>
              <a:tr h="100996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точность и внимательность;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 вкус;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материалов;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инструментами;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75506"/>
                  </a:ext>
                </a:extLst>
              </a:tr>
              <a:tr h="55385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436861"/>
                  </a:ext>
                </a:extLst>
              </a:tr>
              <a:tr h="100996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строительные компании;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ремонтно-строительные 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предприятия;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заказы;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декоративные мастерские;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учреждения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22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B9E39A"/>
            </a:gs>
            <a:gs pos="11000">
              <a:schemeClr val="accent1">
                <a:lumMod val="45000"/>
                <a:lumOff val="5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3D98F-17F1-456B-93FB-01E1462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48" y="0"/>
            <a:ext cx="6546184" cy="609600"/>
          </a:xfrm>
        </p:spPr>
        <p:txBody>
          <a:bodyPr>
            <a:noAutofit/>
          </a:bodyPr>
          <a:lstStyle/>
          <a:p>
            <a:r>
              <a:rPr lang="ru-RU" sz="4000" i="1" dirty="0"/>
              <a:t>Информация об учреждении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82B60-7A32-450D-95C6-FC731825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1"/>
            <a:ext cx="12192000" cy="6072554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наименование: Государственное бюджетное профессиональное образовательное учреждение «Ессентукский центр реабилитации инвалидов и лиц с ограниченными возможностями здоровья»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Сокращенное название: ГБПОУ «Ессентукский ЦР»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учреждения: 357623 Ставропольский край, г. Ессентуки, ул. Чкалова, д.1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социального обслуживания: стационарное социальное обслуживание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учреждения: инвалиды и лица с ограниченными возможностями здоровья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телефоны: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(87934) 6-11-86 - приемная, директора - Гогжаева Елена Владимировна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(87934) 6-26-72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заместитель директора по информационно-аналитической работе - Басова Ирина Анатольевна - (приемная комиссия)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epuzri@minsoc26.ru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и график работы: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круглосуточного пребывания пятидневная рабочая неделя с 8:00 до 17:00</a:t>
            </a:r>
          </a:p>
        </p:txBody>
      </p:sp>
    </p:spTree>
    <p:extLst>
      <p:ext uri="{BB962C8B-B14F-4D97-AF65-F5344CB8AC3E}">
        <p14:creationId xmlns:p14="http://schemas.microsoft.com/office/powerpoint/2010/main" val="1822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7ECF35">
                <a:lumMod val="100000"/>
                <a:alpha val="50000"/>
              </a:srgbClr>
            </a:gs>
            <a:gs pos="11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0ACF15-CDC6-43EA-A072-2AC0BB3A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6" y="196947"/>
            <a:ext cx="12063664" cy="6464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				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"Ессентукский центр реабилитации инвалидов и 				 лиц с ограниченными возможностями здоровья"- 					 уникальное заведение, где инвалиды и лица с 						 ограниченными возможностями здоровья получают 				 все самое необходимое на пути возвращения к 					 полноценному ритму жизни.</a:t>
            </a: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Выбор профессии, получение образования в определенный момент жизненного пути является одной из важнейших задач. И каждый решает её по-своему, ведь в нынешнее время к услугам абитуриентов немало учебных заведений. Однако не всегда это доступно, если человек имеет ограниченные физические возможности. Ессентукский центр реабилитации - единственное в крае профессиональное образовательное учреждение для инвалидов и лиц с ограниченными возможностями здоровья, включающее в себя мероприятия по образовательной, оздоровительной, социальной и медицинской реабилитации.</a:t>
            </a:r>
          </a:p>
          <a:p>
            <a:pPr marL="0" indent="0" algn="r">
              <a:buNone/>
            </a:pPr>
            <a:endParaRPr lang="ru-RU" sz="2600" i="1" dirty="0"/>
          </a:p>
          <a:p>
            <a:pPr marL="0" indent="0" algn="r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Е. В. Гогжаева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38733-8FCE-4C8C-AA59-FE5A46202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31190" r="20433"/>
          <a:stretch/>
        </p:blipFill>
        <p:spPr>
          <a:xfrm>
            <a:off x="128336" y="196947"/>
            <a:ext cx="3753853" cy="24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7ECF35">
                <a:lumMod val="100000"/>
                <a:alpha val="50000"/>
              </a:srgbClr>
            </a:gs>
            <a:gs pos="11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2EAC8-F7F1-47A8-AE86-10A95838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27"/>
            <a:ext cx="10515600" cy="66832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E475A-9FE0-44BD-B8FB-DC4F4B09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4" y="748528"/>
            <a:ext cx="11690252" cy="591955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 понятие шире, чем все остальные термины. Профессия представляет собой </a:t>
            </a:r>
            <a:r>
              <a:rPr lang="ru-RU" sz="2600" b="1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научную или прикладную область,</a:t>
            </a: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которой человек получил определённые знания и навыки. Экономист работает в сфере экономики, педагог – в образовании, врач – в медицине, и так далее.</a:t>
            </a:r>
            <a:endParaRPr lang="ru-RU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Профессию можно получить как в учреждении среднего профессионального образования (колледжи, техникумы), так и вузе (университеты, институты, академии). Всего существует несколько тысяч профессий. При этом некоторые из них устаревают, потому что перестают быть востребованными, или в силу технического прогресса (например, телеграфист или киномеханик). А другие профили, наоборот, появились совсем недавно и постепенно набирают обороты (маркетолог, робототехник).</a:t>
            </a:r>
            <a:endParaRPr lang="ru-RU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ru-RU" sz="26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Важно: профессия – это не столько освоенная человеком область знаний, сколько  накопленный им с годами опыт. Именно поэтому когда мы спрашиваем, кто наш собеседник по профессии, мы обычно имеем в виду кем он работает, а не фразу в его дипломе. Опять же, если человек впоследствии получил второе образование и сменил трудовую область, то его профессией является именно нынешняя сфера деятельности, а не та, которая осталась лишь на бумаге.</a:t>
            </a:r>
            <a:endParaRPr lang="ru-RU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9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7ECF35">
                <a:lumMod val="98000"/>
                <a:alpha val="44000"/>
              </a:srgbClr>
            </a:gs>
            <a:gs pos="15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D319D-0B57-4EF9-8F32-ECBAA602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378"/>
            <a:ext cx="12192000" cy="112294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09.01.03 Оператор информационных систем и ресурсов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4090D4A-D5B1-4E5C-A539-4EEBF922F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0" b="98526" l="4700" r="95039">
                        <a14:foregroundMark x1="7311" y1="30713" x2="23499" y2="40541"/>
                        <a14:foregroundMark x1="21149" y1="9337" x2="21149" y2="10319"/>
                        <a14:foregroundMark x1="39426" y1="15971" x2="39426" y2="17445"/>
                        <a14:foregroundMark x1="39426" y1="12039" x2="39426" y2="15971"/>
                        <a14:foregroundMark x1="39426" y1="11794" x2="39426" y2="12039"/>
                        <a14:foregroundMark x1="39426" y1="5160" x2="39426" y2="11794"/>
                        <a14:foregroundMark x1="39426" y1="17445" x2="54569" y2="22359"/>
                        <a14:foregroundMark x1="4700" y1="28501" x2="3927" y2="46187"/>
                        <a14:foregroundMark x1="6747" y1="53317" x2="7050" y2="54054"/>
                        <a14:foregroundMark x1="6545" y1="52826" x2="6747" y2="53317"/>
                        <a14:foregroundMark x1="4425" y1="62138" x2="4178" y2="62899"/>
                        <a14:foregroundMark x1="6970" y1="54300" x2="6808" y2="54800"/>
                        <a14:foregroundMark x1="7050" y1="54054" x2="6970" y2="54300"/>
                        <a14:foregroundMark x1="5697" y1="70762" x2="5744" y2="71007"/>
                        <a14:foregroundMark x1="4178" y1="62899" x2="5697" y2="70762"/>
                        <a14:foregroundMark x1="5744" y1="71007" x2="4700" y2="77887"/>
                        <a14:foregroundMark x1="7874" y1="92701" x2="7833" y2="92383"/>
                        <a14:foregroundMark x1="7440" y1="89332" x2="7614" y2="90683"/>
                        <a14:foregroundMark x1="7169" y1="87224" x2="7209" y2="87537"/>
                        <a14:foregroundMark x1="7144" y1="87034" x2="7169" y2="87224"/>
                        <a14:foregroundMark x1="6789" y1="84275" x2="7066" y2="86428"/>
                        <a14:foregroundMark x1="7833" y1="92383" x2="10839" y2="95983"/>
                        <a14:foregroundMark x1="21687" y1="98813" x2="22454" y2="98771"/>
                        <a14:foregroundMark x1="22454" y1="98771" x2="24282" y2="98771"/>
                        <a14:foregroundMark x1="38903" y1="50123" x2="39426" y2="46192"/>
                        <a14:foregroundMark x1="39687" y1="44472" x2="44648" y2="36609"/>
                        <a14:foregroundMark x1="44648" y1="36609" x2="47258" y2="35381"/>
                        <a14:foregroundMark x1="7311" y1="28747" x2="28460" y2="28993"/>
                        <a14:foregroundMark x1="28460" y1="28993" x2="31070" y2="38329"/>
                        <a14:foregroundMark x1="31070" y1="38329" x2="31070" y2="38329"/>
                        <a14:foregroundMark x1="38903" y1="43489" x2="41775" y2="38575"/>
                        <a14:foregroundMark x1="8616" y1="46192" x2="30287" y2="46192"/>
                        <a14:foregroundMark x1="27676" y1="44963" x2="27154" y2="34152"/>
                        <a14:foregroundMark x1="18538" y1="43735" x2="18538" y2="39066"/>
                        <a14:foregroundMark x1="11883" y1="82310" x2="12010" y2="83784"/>
                        <a14:foregroundMark x1="11798" y1="81327" x2="11883" y2="82310"/>
                        <a14:foregroundMark x1="11713" y1="80344" x2="11798" y2="81327"/>
                        <a14:foregroundMark x1="11671" y1="79853" x2="11713" y2="80344"/>
                        <a14:foregroundMark x1="11629" y1="79361" x2="11671" y2="79853"/>
                        <a14:foregroundMark x1="11586" y1="78870" x2="11629" y2="79361"/>
                        <a14:foregroundMark x1="11481" y1="77641" x2="11523" y2="78133"/>
                        <a14:foregroundMark x1="11439" y1="77150" x2="11481" y2="77641"/>
                        <a14:foregroundMark x1="11418" y1="76904" x2="11439" y2="77150"/>
                        <a14:foregroundMark x1="11396" y1="76658" x2="11418" y2="76904"/>
                        <a14:foregroundMark x1="11354" y1="76167" x2="11396" y2="76658"/>
                        <a14:foregroundMark x1="11333" y1="75921" x2="11354" y2="76167"/>
                        <a14:foregroundMark x1="11227" y1="74693" x2="11333" y2="75921"/>
                        <a14:foregroundMark x1="13272" y1="80344" x2="13316" y2="80098"/>
                        <a14:foregroundMark x1="13098" y1="81327" x2="13272" y2="80344"/>
                        <a14:foregroundMark x1="12924" y1="82310" x2="13098" y2="81327"/>
                        <a14:foregroundMark x1="12794" y1="83047" x2="12924" y2="82310"/>
                        <a14:foregroundMark x1="13120" y1="77641" x2="13185" y2="77150"/>
                        <a14:foregroundMark x1="13055" y1="78133" x2="13120" y2="77641"/>
                        <a14:foregroundMark x1="13022" y1="78378" x2="13055" y2="78133"/>
                        <a14:foregroundMark x1="12989" y1="78624" x2="13022" y2="78378"/>
                        <a14:foregroundMark x1="12957" y1="78870" x2="12989" y2="78624"/>
                        <a14:foregroundMark x1="12892" y1="79361" x2="12957" y2="78870"/>
                        <a14:foregroundMark x1="12827" y1="79853" x2="12892" y2="79361"/>
                        <a14:foregroundMark x1="12794" y1="80098" x2="12827" y2="79853"/>
                        <a14:foregroundMark x1="35770" y1="87961" x2="35770" y2="93120"/>
                        <a14:foregroundMark x1="72063" y1="86241" x2="72063" y2="86241"/>
                        <a14:foregroundMark x1="72324" y1="86241" x2="70496" y2="85258"/>
                        <a14:foregroundMark x1="81462" y1="98034" x2="92167" y2="98034"/>
                        <a14:foregroundMark x1="89392" y1="82034" x2="87990" y2="73956"/>
                        <a14:foregroundMark x1="92167" y1="98034" x2="90347" y2="87543"/>
                        <a14:foregroundMark x1="52041" y1="61933" x2="48564" y2="55774"/>
                        <a14:foregroundMark x1="53003" y1="63636" x2="52358" y2="62493"/>
                        <a14:foregroundMark x1="48564" y1="55774" x2="49608" y2="47174"/>
                        <a14:foregroundMark x1="44125" y1="62654" x2="44909" y2="65111"/>
                        <a14:foregroundMark x1="39948" y1="92138" x2="49869" y2="91892"/>
                        <a14:foregroundMark x1="49869" y1="91892" x2="50392" y2="91892"/>
                        <a14:foregroundMark x1="92428" y1="78133" x2="95039" y2="72973"/>
                        <a14:foregroundMark x1="84073" y1="90909" x2="87990" y2="97052"/>
                        <a14:foregroundMark x1="14360" y1="56020" x2="14360" y2="56020"/>
                        <a14:foregroundMark x1="58747" y1="48649" x2="57963" y2="45209"/>
                        <a14:foregroundMark x1="95039" y1="41523" x2="95039" y2="44717"/>
                        <a14:foregroundMark x1="53525" y1="11548" x2="56397" y2="14005"/>
                        <a14:foregroundMark x1="46214" y1="5897" x2="57702" y2="5897"/>
                        <a14:foregroundMark x1="19928" y1="23858" x2="20104" y2="21867"/>
                        <a14:foregroundMark x1="19865" y1="24570" x2="19886" y2="24327"/>
                        <a14:foregroundMark x1="19669" y1="26781" x2="19799" y2="25307"/>
                        <a14:foregroundMark x1="19604" y1="27518" x2="19669" y2="26781"/>
                        <a14:foregroundMark x1="19582" y1="27764" x2="19604" y2="27518"/>
                        <a14:foregroundMark x1="34725" y1="13268" x2="35248" y2="13022"/>
                        <a14:foregroundMark x1="34431" y1="13406" x2="34725" y2="13268"/>
                        <a14:foregroundMark x1="27937" y1="16462" x2="29633" y2="15665"/>
                        <a14:foregroundMark x1="35248" y1="13022" x2="39164" y2="13022"/>
                        <a14:foregroundMark x1="58747" y1="17690" x2="56919" y2="22850"/>
                        <a14:foregroundMark x1="70757" y1="25553" x2="84595" y2="25799"/>
                        <a14:foregroundMark x1="71018" y1="30713" x2="83290" y2="30958"/>
                        <a14:foregroundMark x1="85379" y1="31204" x2="87206" y2="26290"/>
                        <a14:foregroundMark x1="89295" y1="29238" x2="87467" y2="24570"/>
                        <a14:foregroundMark x1="74935" y1="23833" x2="69452" y2="23342"/>
                        <a14:foregroundMark x1="67624" y1="23342" x2="65013" y2="24570"/>
                        <a14:foregroundMark x1="67624" y1="29975" x2="69452" y2="29484"/>
                        <a14:foregroundMark x1="72498" y1="14251" x2="70235" y2="7862"/>
                        <a14:foregroundMark x1="72672" y1="14742" x2="72498" y2="14251"/>
                        <a14:foregroundMark x1="72846" y1="15233" x2="72672" y2="14742"/>
                        <a14:foregroundMark x1="70235" y1="7862" x2="70496" y2="7371"/>
                        <a14:foregroundMark x1="88773" y1="15479" x2="88773" y2="15971"/>
                        <a14:foregroundMark x1="89295" y1="15233" x2="89295" y2="15233"/>
                        <a14:foregroundMark x1="9661" y1="21622" x2="9661" y2="21622"/>
                        <a14:foregroundMark x1="88251" y1="14496" x2="88251" y2="14496"/>
                        <a14:foregroundMark x1="31000" y1="13759" x2="31227" y2="13612"/>
                        <a14:foregroundMark x1="30346" y1="14182" x2="31000" y2="13759"/>
                        <a14:foregroundMark x1="28721" y1="15233" x2="28947" y2="15087"/>
                        <a14:foregroundMark x1="34784" y1="12795" x2="37859" y2="12285"/>
                        <a14:foregroundMark x1="31332" y1="13022" x2="33420" y2="13022"/>
                        <a14:foregroundMark x1="66777" y1="12776" x2="67624" y2="12776"/>
                        <a14:foregroundMark x1="61097" y1="12776" x2="65232" y2="12776"/>
                        <a14:foregroundMark x1="87990" y1="85504" x2="87990" y2="85995"/>
                        <a14:foregroundMark x1="87990" y1="85258" x2="87990" y2="85504"/>
                        <a14:foregroundMark x1="87990" y1="85012" x2="87990" y2="85258"/>
                        <a14:foregroundMark x1="87990" y1="83292" x2="87990" y2="83538"/>
                        <a14:foregroundMark x1="87990" y1="83047" x2="87990" y2="83292"/>
                        <a14:foregroundMark x1="84334" y1="89435" x2="92689" y2="89435"/>
                        <a14:foregroundMark x1="65796" y1="26536" x2="71540" y2="33661"/>
                        <a14:foregroundMark x1="71540" y1="33661" x2="82768" y2="33907"/>
                        <a14:foregroundMark x1="82768" y1="33907" x2="88251" y2="33661"/>
                        <a14:foregroundMark x1="10439" y1="79910" x2="10705" y2="80098"/>
                        <a14:foregroundMark x1="9661" y1="79361" x2="9987" y2="79591"/>
                        <a14:foregroundMark x1="11227" y1="82310" x2="11227" y2="82801"/>
                        <a14:foregroundMark x1="11227" y1="81818" x2="11227" y2="82310"/>
                        <a14:foregroundMark x1="7833" y1="87224" x2="8094" y2="89435"/>
                        <a14:foregroundMark x1="7624" y1="87224" x2="7833" y2="87715"/>
                        <a14:foregroundMark x1="7520" y1="86978" x2="7624" y2="87224"/>
                        <a14:foregroundMark x1="7416" y1="86732" x2="7520" y2="86978"/>
                        <a14:foregroundMark x1="7311" y1="86486" x2="7416" y2="86732"/>
                        <a14:foregroundMark x1="4961" y1="47666" x2="5744" y2="47666"/>
                        <a14:foregroundMark x1="41514" y1="20393" x2="46214" y2="22850"/>
                        <a14:foregroundMark x1="79112" y1="22359" x2="86162" y2="22359"/>
                        <a14:foregroundMark x1="44386" y1="48403" x2="44125" y2="49877"/>
                        <a14:foregroundMark x1="43864" y1="50369" x2="42298" y2="52580"/>
                        <a14:foregroundMark x1="52219" y1="66339" x2="53786" y2="64865"/>
                        <a14:foregroundMark x1="54308" y1="62162" x2="55875" y2="62162"/>
                        <a14:foregroundMark x1="56919" y1="62408" x2="59008" y2="62899"/>
                        <a14:foregroundMark x1="60313" y1="63145" x2="60836" y2="63145"/>
                        <a14:foregroundMark x1="64752" y1="40541" x2="64752" y2="40541"/>
                        <a14:foregroundMark x1="66319" y1="55283" x2="66319" y2="55283"/>
                        <a14:foregroundMark x1="70757" y1="63145" x2="70757" y2="63145"/>
                        <a14:foregroundMark x1="70496" y1="62654" x2="70496" y2="62654"/>
                        <a14:foregroundMark x1="26632" y1="53317" x2="26632" y2="53317"/>
                        <a14:foregroundMark x1="36815" y1="31204" x2="36815" y2="31204"/>
                        <a14:foregroundMark x1="56919" y1="32187" x2="56919" y2="32187"/>
                        <a14:foregroundMark x1="85640" y1="87961" x2="87206" y2="87224"/>
                        <a14:foregroundMark x1="10705" y1="80835" x2="10705" y2="80835"/>
                        <a14:foregroundMark x1="76501" y1="67813" x2="76501" y2="67813"/>
                        <a14:foregroundMark x1="64491" y1="6143" x2="64491" y2="6143"/>
                        <a14:backgroundMark x1="35770" y1="15971" x2="35770" y2="15971"/>
                        <a14:backgroundMark x1="6527" y1="49631" x2="6527" y2="49631"/>
                        <a14:backgroundMark x1="5483" y1="49631" x2="5483" y2="49631"/>
                        <a14:backgroundMark x1="5222" y1="49140" x2="5222" y2="49140"/>
                        <a14:backgroundMark x1="5483" y1="48894" x2="5483" y2="48894"/>
                        <a14:backgroundMark x1="3655" y1="48157" x2="3655" y2="48157"/>
                        <a14:backgroundMark x1="6005" y1="50860" x2="6005" y2="50860"/>
                        <a14:backgroundMark x1="6005" y1="51351" x2="6005" y2="51351"/>
                        <a14:backgroundMark x1="6005" y1="53317" x2="6005" y2="53317"/>
                        <a14:backgroundMark x1="6005" y1="51351" x2="6005" y2="51351"/>
                        <a14:backgroundMark x1="6005" y1="52334" x2="6005" y2="52334"/>
                        <a14:backgroundMark x1="6005" y1="52334" x2="6005" y2="52334"/>
                        <a14:backgroundMark x1="7050" y1="52088" x2="7050" y2="52088"/>
                        <a14:backgroundMark x1="6789" y1="53317" x2="6789" y2="53317"/>
                        <a14:backgroundMark x1="6789" y1="51843" x2="6789" y2="51843"/>
                        <a14:backgroundMark x1="6527" y1="52826" x2="6527" y2="52826"/>
                        <a14:backgroundMark x1="6789" y1="54300" x2="6789" y2="54300"/>
                        <a14:backgroundMark x1="6527" y1="52826" x2="6527" y2="52826"/>
                        <a14:backgroundMark x1="6527" y1="52826" x2="6527" y2="52826"/>
                        <a14:backgroundMark x1="6527" y1="52334" x2="6527" y2="52334"/>
                        <a14:backgroundMark x1="6005" y1="51597" x2="6005" y2="51597"/>
                        <a14:backgroundMark x1="5744" y1="50369" x2="5744" y2="50369"/>
                        <a14:backgroundMark x1="4961" y1="49631" x2="4961" y2="49631"/>
                        <a14:backgroundMark x1="5483" y1="49631" x2="5483" y2="49631"/>
                        <a14:backgroundMark x1="5744" y1="50123" x2="5744" y2="50123"/>
                        <a14:backgroundMark x1="5744" y1="50123" x2="5744" y2="50123"/>
                        <a14:backgroundMark x1="4961" y1="49877" x2="4961" y2="49877"/>
                        <a14:backgroundMark x1="5483" y1="50860" x2="5483" y2="50860"/>
                        <a14:backgroundMark x1="5483" y1="50860" x2="5483" y2="50860"/>
                        <a14:backgroundMark x1="5483" y1="50369" x2="5483" y2="50369"/>
                        <a14:backgroundMark x1="5222" y1="50369" x2="5222" y2="50369"/>
                        <a14:backgroundMark x1="6266" y1="51106" x2="6266" y2="51106"/>
                        <a14:backgroundMark x1="6266" y1="51351" x2="6266" y2="52088"/>
                        <a14:backgroundMark x1="6527" y1="53317" x2="6527" y2="53317"/>
                        <a14:backgroundMark x1="6789" y1="52826" x2="6789" y2="52826"/>
                        <a14:backgroundMark x1="6789" y1="52088" x2="6789" y2="52088"/>
                        <a14:backgroundMark x1="6789" y1="53317" x2="6789" y2="53317"/>
                        <a14:backgroundMark x1="6789" y1="54054" x2="6789" y2="54054"/>
                        <a14:backgroundMark x1="6005" y1="54300" x2="6005" y2="54300"/>
                        <a14:backgroundMark x1="6266" y1="55037" x2="6266" y2="55037"/>
                        <a14:backgroundMark x1="6266" y1="56265" x2="6266" y2="56265"/>
                        <a14:backgroundMark x1="6005" y1="57740" x2="6005" y2="57740"/>
                        <a14:backgroundMark x1="6005" y1="57985" x2="6005" y2="57985"/>
                        <a14:backgroundMark x1="5744" y1="56511" x2="5744" y2="56511"/>
                        <a14:backgroundMark x1="5744" y1="56265" x2="5744" y2="56265"/>
                        <a14:backgroundMark x1="5744" y1="56757" x2="5744" y2="56757"/>
                        <a14:backgroundMark x1="6005" y1="57740" x2="6005" y2="57740"/>
                        <a14:backgroundMark x1="6005" y1="57740" x2="5744" y2="58722"/>
                        <a14:backgroundMark x1="4439" y1="59951" x2="5744" y2="58968"/>
                        <a14:backgroundMark x1="4961" y1="58477" x2="4178" y2="60442"/>
                        <a14:backgroundMark x1="30980" y1="16547" x2="32898" y2="14742"/>
                        <a14:backgroundMark x1="31148" y1="16659" x2="31277" y2="16175"/>
                        <a14:backgroundMark x1="31070" y1="16953" x2="31103" y2="16828"/>
                        <a14:backgroundMark x1="32305" y1="14671" x2="33943" y2="14251"/>
                        <a14:backgroundMark x1="69191" y1="14742" x2="69191" y2="14742"/>
                        <a14:backgroundMark x1="68146" y1="14251" x2="68146" y2="14251"/>
                        <a14:backgroundMark x1="67624" y1="14251" x2="65796" y2="13759"/>
                        <a14:backgroundMark x1="13316" y1="75921" x2="13316" y2="75921"/>
                        <a14:backgroundMark x1="12533" y1="75921" x2="12533" y2="75921"/>
                        <a14:backgroundMark x1="12533" y1="76658" x2="12533" y2="76658"/>
                        <a14:backgroundMark x1="13055" y1="76167" x2="13055" y2="76167"/>
                        <a14:backgroundMark x1="12272" y1="79361" x2="12272" y2="79361"/>
                        <a14:backgroundMark x1="12794" y1="79361" x2="12794" y2="79361"/>
                        <a14:backgroundMark x1="12794" y1="78624" x2="12794" y2="78624"/>
                        <a14:backgroundMark x1="12794" y1="78870" x2="12794" y2="78870"/>
                        <a14:backgroundMark x1="12533" y1="79853" x2="12533" y2="79853"/>
                        <a14:backgroundMark x1="12533" y1="80344" x2="12533" y2="80344"/>
                        <a14:backgroundMark x1="10183" y1="76658" x2="10183" y2="76658"/>
                        <a14:backgroundMark x1="10705" y1="78133" x2="10705" y2="78133"/>
                        <a14:backgroundMark x1="4700" y1="60442" x2="3916" y2="61916"/>
                        <a14:backgroundMark x1="12533" y1="77641" x2="12533" y2="77641"/>
                        <a14:backgroundMark x1="12794" y1="77641" x2="12794" y2="77641"/>
                        <a14:backgroundMark x1="13055" y1="78133" x2="13055" y2="78133"/>
                        <a14:backgroundMark x1="10444" y1="79115" x2="10966" y2="79361"/>
                        <a14:backgroundMark x1="6527" y1="90172" x2="6527" y2="89598"/>
                        <a14:backgroundMark x1="6266" y1="87961" x2="6789" y2="87715"/>
                        <a14:backgroundMark x1="6789" y1="87224" x2="6789" y2="87224"/>
                        <a14:backgroundMark x1="6789" y1="86978" x2="6789" y2="86978"/>
                        <a14:backgroundMark x1="6789" y1="86732" x2="6789" y2="86732"/>
                        <a14:backgroundMark x1="6789" y1="89435" x2="6789" y2="89435"/>
                        <a14:backgroundMark x1="21410" y1="99509" x2="12272" y2="99509"/>
                        <a14:backgroundMark x1="22193" y1="99509" x2="19843" y2="99754"/>
                        <a14:backgroundMark x1="22193" y1="99754" x2="22193" y2="99754"/>
                        <a14:backgroundMark x1="21932" y1="99263" x2="21932" y2="99263"/>
                        <a14:backgroundMark x1="5222" y1="70762" x2="5222" y2="70762"/>
                        <a14:backgroundMark x1="4700" y1="48649" x2="4700" y2="48649"/>
                        <a14:backgroundMark x1="4961" y1="48649" x2="4961" y2="48649"/>
                        <a14:backgroundMark x1="6789" y1="54791" x2="6527" y2="55283"/>
                        <a14:backgroundMark x1="12794" y1="78133" x2="12794" y2="78133"/>
                        <a14:backgroundMark x1="12794" y1="77150" x2="12794" y2="77150"/>
                        <a14:backgroundMark x1="83290" y1="90663" x2="83290" y2="90663"/>
                        <a14:backgroundMark x1="88773" y1="84223" x2="88773" y2="85012"/>
                        <a14:backgroundMark x1="88773" y1="85012" x2="88773" y2="85012"/>
                        <a14:backgroundMark x1="88512" y1="85258" x2="88512" y2="85258"/>
                        <a14:backgroundMark x1="88512" y1="85504" x2="88512" y2="85504"/>
                        <a14:backgroundMark x1="88773" y1="84521" x2="88773" y2="84521"/>
                        <a14:backgroundMark x1="88512" y1="83292" x2="88512" y2="83292"/>
                        <a14:backgroundMark x1="98695" y1="74201" x2="98695" y2="72973"/>
                        <a14:backgroundMark x1="64491" y1="13514" x2="64491" y2="13514"/>
                        <a14:backgroundMark x1="63969" y1="13759" x2="63969" y2="13759"/>
                        <a14:backgroundMark x1="63185" y1="13514" x2="63185" y2="13514"/>
                        <a14:backgroundMark x1="62141" y1="13268" x2="62141" y2="13268"/>
                        <a14:backgroundMark x1="61358" y1="13268" x2="61358" y2="13268"/>
                        <a14:backgroundMark x1="61097" y1="13268" x2="61097" y2="13268"/>
                        <a14:backgroundMark x1="33943" y1="13514" x2="33943" y2="13514"/>
                        <a14:backgroundMark x1="34726" y1="13514" x2="34726" y2="13514"/>
                        <a14:backgroundMark x1="29765" y1="15725" x2="29765" y2="15725"/>
                        <a14:backgroundMark x1="28721" y1="14742" x2="28721" y2="14742"/>
                        <a14:backgroundMark x1="28460" y1="15233" x2="28460" y2="15233"/>
                        <a14:backgroundMark x1="37598" y1="11794" x2="37598" y2="11794"/>
                        <a14:backgroundMark x1="36815" y1="12039" x2="36815" y2="12039"/>
                        <a14:backgroundMark x1="36554" y1="11794" x2="36554" y2="11794"/>
                        <a14:backgroundMark x1="31332" y1="13759" x2="31332" y2="13759"/>
                        <a14:backgroundMark x1="33159" y1="13268" x2="33159" y2="13268"/>
                        <a14:backgroundMark x1="5483" y1="48894" x2="3655" y2="48403"/>
                        <a14:backgroundMark x1="19321" y1="26781" x2="19321" y2="26781"/>
                        <a14:backgroundMark x1="19060" y1="27518" x2="19060" y2="27518"/>
                        <a14:backgroundMark x1="20627" y1="23342" x2="20888" y2="23587"/>
                        <a14:backgroundMark x1="20366" y1="24570" x2="20366" y2="25307"/>
                        <a14:backgroundMark x1="34204" y1="53071" x2="34204" y2="53071"/>
                        <a14:backgroundMark x1="31332" y1="51597" x2="31332" y2="51597"/>
                        <a14:backgroundMark x1="29504" y1="50369" x2="29504" y2="50369"/>
                        <a14:backgroundMark x1="23760" y1="49386" x2="23760" y2="49386"/>
                        <a14:backgroundMark x1="22454" y1="51597" x2="22454" y2="51597"/>
                        <a14:backgroundMark x1="22454" y1="55528" x2="22454" y2="55528"/>
                        <a14:backgroundMark x1="23760" y1="57740" x2="28721" y2="58477"/>
                        <a14:backgroundMark x1="31854" y1="59214" x2="33681" y2="55283"/>
                        <a14:backgroundMark x1="33681" y1="55283" x2="33681" y2="47174"/>
                        <a14:backgroundMark x1="34987" y1="48157" x2="35509" y2="40541"/>
                        <a14:backgroundMark x1="35248" y1="40786" x2="34465" y2="33170"/>
                        <a14:backgroundMark x1="34465" y1="30467" x2="34465" y2="26044"/>
                        <a14:backgroundMark x1="42037" y1="28747" x2="55875" y2="30958"/>
                        <a14:backgroundMark x1="59791" y1="57494" x2="66319" y2="58968"/>
                        <a14:backgroundMark x1="66224" y1="63145" x2="67885" y2="64865"/>
                        <a14:backgroundMark x1="65749" y1="62654" x2="66224" y2="63145"/>
                        <a14:backgroundMark x1="65274" y1="62162" x2="65749" y2="62654"/>
                        <a14:backgroundMark x1="54047" y1="58968" x2="55352" y2="58968"/>
                        <a14:backgroundMark x1="11227" y1="80344" x2="11227" y2="80344"/>
                        <a14:backgroundMark x1="10966" y1="79853" x2="10966" y2="79853"/>
                        <a14:backgroundMark x1="12533" y1="81327" x2="12533" y2="81327"/>
                        <a14:backgroundMark x1="11749" y1="82310" x2="11749" y2="82310"/>
                        <a14:backgroundMark x1="71018" y1="69779" x2="75457" y2="69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86" y="1427747"/>
            <a:ext cx="6161575" cy="5285874"/>
          </a:xfrm>
          <a:noFill/>
          <a:ln>
            <a:noFill/>
          </a:ln>
          <a:effectLst>
            <a:glow rad="63500">
              <a:schemeClr val="accent6">
                <a:lumMod val="20000"/>
                <a:lumOff val="8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294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F05C56-62E6-4B43-924A-D9F31DE45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986364"/>
              </p:ext>
            </p:extLst>
          </p:nvPr>
        </p:nvGraphicFramePr>
        <p:xfrm>
          <a:off x="0" y="1"/>
          <a:ext cx="12192001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7">
                  <a:extLst>
                    <a:ext uri="{9D8B030D-6E8A-4147-A177-3AD203B41FA5}">
                      <a16:colId xmlns:a16="http://schemas.microsoft.com/office/drawing/2014/main" val="2309110605"/>
                    </a:ext>
                  </a:extLst>
                </a:gridCol>
                <a:gridCol w="1494745">
                  <a:extLst>
                    <a:ext uri="{9D8B030D-6E8A-4147-A177-3AD203B41FA5}">
                      <a16:colId xmlns:a16="http://schemas.microsoft.com/office/drawing/2014/main" val="2946052845"/>
                    </a:ext>
                  </a:extLst>
                </a:gridCol>
                <a:gridCol w="3862872">
                  <a:extLst>
                    <a:ext uri="{9D8B030D-6E8A-4147-A177-3AD203B41FA5}">
                      <a16:colId xmlns:a16="http://schemas.microsoft.com/office/drawing/2014/main" val="2915221937"/>
                    </a:ext>
                  </a:extLst>
                </a:gridCol>
                <a:gridCol w="3965677">
                  <a:extLst>
                    <a:ext uri="{9D8B030D-6E8A-4147-A177-3AD203B41FA5}">
                      <a16:colId xmlns:a16="http://schemas.microsoft.com/office/drawing/2014/main" val="2727356843"/>
                    </a:ext>
                  </a:extLst>
                </a:gridCol>
              </a:tblGrid>
              <a:tr h="338586">
                <a:tc gridSpan="4">
                  <a:txBody>
                    <a:bodyPr/>
                    <a:lstStyle/>
                    <a:p>
                      <a:pPr algn="r"/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09.01.03 Оператор информационных систем и ресурсов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88734"/>
                  </a:ext>
                </a:extLst>
              </a:tr>
              <a:tr h="584830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Оператор информационных систем и ресурсов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22638"/>
                  </a:ext>
                </a:extLst>
              </a:tr>
              <a:tr h="584830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10 месяцев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3123"/>
                  </a:ext>
                </a:extLst>
              </a:tr>
              <a:tr h="338586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предметы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физика, информатика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83493"/>
                  </a:ext>
                </a:extLst>
              </a:tr>
              <a:tr h="79840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информационных систем и ресурсов направлен на обучение специалистов, способных эффективно работать с информационными системами и ресурсами. Программа включает изучение основ информационных технологий, работы с базами данных, обработки информации и обеспечения информационной безопасности.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5635"/>
                  </a:ext>
                </a:extLst>
              </a:tr>
              <a:tr h="73873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и компоновка технической документации;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техническая обработка и размещение информационных ресурсов на сайте;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интерфейсной графики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09052"/>
                  </a:ext>
                </a:extLst>
              </a:tr>
              <a:tr h="59572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связь, информационные и коммуникационные технологии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4089"/>
                  </a:ext>
                </a:extLst>
              </a:tr>
              <a:tr h="95419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аналитическое мышление и внимание к деталям;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навыки коммуникации;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устойчивость к стрессу и способность работать в режиме многозадачности;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развитая зрительная память;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концентрация внимания;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обучаемость;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аккуратность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06219"/>
                  </a:ext>
                </a:extLst>
              </a:tr>
              <a:tr h="584830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86405"/>
                  </a:ext>
                </a:extLst>
              </a:tr>
              <a:tr h="1339267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компьютерные фирмы;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офисы и 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банки и страховые компании;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call-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издательство;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компании, занимающиеся мультимедиа;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локальные и глобальные сети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70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7ECF35">
                <a:lumMod val="100000"/>
                <a:alpha val="50000"/>
              </a:srgbClr>
            </a:gs>
            <a:gs pos="14000">
              <a:schemeClr val="accent1">
                <a:lumMod val="45000"/>
                <a:lumOff val="55000"/>
              </a:schemeClr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C0EBF-4D1A-43EE-BB24-F98AEF4E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67" y="224448"/>
            <a:ext cx="8165433" cy="6482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15.01.35 Мастер слесарных работ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F7D871-1863-47DF-98FB-675C2E237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4" b="84459" l="10000" r="90000">
                        <a14:foregroundMark x1="40000" y1="64865" x2="40000" y2="64865"/>
                        <a14:foregroundMark x1="50405" y1="65000" x2="50405" y2="65000"/>
                        <a14:foregroundMark x1="56892" y1="56486" x2="56892" y2="56486"/>
                        <a14:foregroundMark x1="65135" y1="55270" x2="65135" y2="55270"/>
                        <a14:foregroundMark x1="42568" y1="84189" x2="42568" y2="84189"/>
                        <a14:foregroundMark x1="57027" y1="84459" x2="57027" y2="84459"/>
                        <a14:backgroundMark x1="29324" y1="43243" x2="29324" y2="43243"/>
                        <a14:backgroundMark x1="36486" y1="35541" x2="36486" y2="35541"/>
                        <a14:backgroundMark x1="35811" y1="35405" x2="34324" y2="39865"/>
                        <a14:backgroundMark x1="35135" y1="34189" x2="32703" y2="41081"/>
                        <a14:backgroundMark x1="31622" y1="48514" x2="31757" y2="53243"/>
                        <a14:backgroundMark x1="65541" y1="36081" x2="70135" y2="41892"/>
                        <a14:backgroundMark x1="62162" y1="33514" x2="68243" y2="41486"/>
                        <a14:backgroundMark x1="70811" y1="45811" x2="72838" y2="52838"/>
                        <a14:backgroundMark x1="69865" y1="62838" x2="62838" y2="68514"/>
                        <a14:backgroundMark x1="50541" y1="71216" x2="50541" y2="75946"/>
                        <a14:backgroundMark x1="37432" y1="74324" x2="40405" y2="74595"/>
                        <a14:backgroundMark x1="57297" y1="47568" x2="57703" y2="50811"/>
                        <a14:backgroundMark x1="43243" y1="46622" x2="43243" y2="46622"/>
                        <a14:backgroundMark x1="43514" y1="47432" x2="43514" y2="48108"/>
                        <a14:backgroundMark x1="42973" y1="45405" x2="42973" y2="45405"/>
                        <a14:backgroundMark x1="43243" y1="44459" x2="43243" y2="44459"/>
                        <a14:backgroundMark x1="43243" y1="43919" x2="43243" y2="43919"/>
                        <a14:backgroundMark x1="43243" y1="43514" x2="43243" y2="43514"/>
                        <a14:backgroundMark x1="43649" y1="50135" x2="43649" y2="50135"/>
                        <a14:backgroundMark x1="40811" y1="58243" x2="40811" y2="58243"/>
                        <a14:backgroundMark x1="41351" y1="58514" x2="41351" y2="58514"/>
                        <a14:backgroundMark x1="42162" y1="58243" x2="42162" y2="58243"/>
                        <a14:backgroundMark x1="43108" y1="57973" x2="43108" y2="57973"/>
                        <a14:backgroundMark x1="43919" y1="57432" x2="43919" y2="57432"/>
                        <a14:backgroundMark x1="43919" y1="56892" x2="43919" y2="56892"/>
                        <a14:backgroundMark x1="50270" y1="57568" x2="50270" y2="57568"/>
                        <a14:backgroundMark x1="34459" y1="44054" x2="34459" y2="44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>
          <a:xfrm>
            <a:off x="2867463" y="872724"/>
            <a:ext cx="6203853" cy="5760828"/>
          </a:xfrm>
        </p:spPr>
      </p:pic>
    </p:spTree>
    <p:extLst>
      <p:ext uri="{BB962C8B-B14F-4D97-AF65-F5344CB8AC3E}">
        <p14:creationId xmlns:p14="http://schemas.microsoft.com/office/powerpoint/2010/main" val="63570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4FBCD8D-4319-429D-9330-F7F243E5F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7904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892">
                  <a:extLst>
                    <a:ext uri="{9D8B030D-6E8A-4147-A177-3AD203B41FA5}">
                      <a16:colId xmlns:a16="http://schemas.microsoft.com/office/drawing/2014/main" val="145025732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880442357"/>
                    </a:ext>
                  </a:extLst>
                </a:gridCol>
                <a:gridCol w="3236794">
                  <a:extLst>
                    <a:ext uri="{9D8B030D-6E8A-4147-A177-3AD203B41FA5}">
                      <a16:colId xmlns:a16="http://schemas.microsoft.com/office/drawing/2014/main" val="111490221"/>
                    </a:ext>
                  </a:extLst>
                </a:gridCol>
                <a:gridCol w="4397274">
                  <a:extLst>
                    <a:ext uri="{9D8B030D-6E8A-4147-A177-3AD203B41FA5}">
                      <a16:colId xmlns:a16="http://schemas.microsoft.com/office/drawing/2014/main" val="2885221398"/>
                    </a:ext>
                  </a:extLst>
                </a:gridCol>
              </a:tblGrid>
              <a:tr h="368265">
                <a:tc gridSpan="4">
                  <a:txBody>
                    <a:bodyPr/>
                    <a:lstStyle/>
                    <a:p>
                      <a:pPr algn="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15.01.35 Мастер слесарных работ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30361"/>
                  </a:ext>
                </a:extLst>
              </a:tr>
              <a:tr h="361012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Квалифицированного рабочего, служащего: Мастер слесарных работ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42704"/>
                  </a:ext>
                </a:extLst>
              </a:tr>
              <a:tr h="631771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10 месяцев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34919"/>
                  </a:ext>
                </a:extLst>
              </a:tr>
              <a:tr h="361012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предметы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физика, информатика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11703"/>
                  </a:ext>
                </a:extLst>
              </a:tr>
              <a:tr h="521709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профиля подготовки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слесарных работ направлен на обучение специалистов, способных выполнять разнообразные слесарные работы, включая сборку, ремонт и обслуживание механических систем и устройств.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36987"/>
                  </a:ext>
                </a:extLst>
              </a:tr>
              <a:tr h="1166174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слесарная обработка инструментов;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слесарная обработка деталей;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сборка узлов и механизмов;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техническое обслуживание оборудования;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испытание и регулировка сборочных единиц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739281"/>
                  </a:ext>
                </a:extLst>
              </a:tr>
              <a:tr h="73653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профессиональной деятельности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квалифицированных специалистов, способных выполнять слесарные работы, включая изготовление и обработку инструментов, сборку узлов и механизмов, а также проведение технического обслуживания и ремонта оборудования.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82765"/>
                  </a:ext>
                </a:extLst>
              </a:tr>
              <a:tr h="951352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 важные качества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грамотность;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точность и внимательность;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выносливость;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работать с инструментами;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обучаемость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05104"/>
                  </a:ext>
                </a:extLst>
              </a:tr>
              <a:tr h="631771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профессию можно освоить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край, город Ессентуки, улица Чкалова, 1 ГБПОУ «Ессентукский центр реабилитации инвалидов и лиц с ограниченными возможностями здоровья»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8713"/>
                  </a:ext>
                </a:extLst>
              </a:tr>
              <a:tr h="1128403"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места работы (область применения)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машиностроительные предприятия;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производственные цеха;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сервисные центры;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автомастерские;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энергетические компании;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депо;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предприятия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6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3400</TotalTime>
  <Words>3386</Words>
  <Application>Microsoft Office PowerPoint</Application>
  <PresentationFormat>Широкоэкранный</PresentationFormat>
  <Paragraphs>473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профессиональное образовательное учреждение «Ессентукский центр реабилитации инвалидов  и лиц с ограниченными возможностями здоровья»</vt:lpstr>
      <vt:lpstr>Презентация PowerPoint</vt:lpstr>
      <vt:lpstr>Презентация PowerPoint</vt:lpstr>
      <vt:lpstr>Презентация PowerPoint</vt:lpstr>
      <vt:lpstr>ЧТО ТАКОЕ ПРОФЕССИЯ</vt:lpstr>
      <vt:lpstr>09.01.03 Оператор информационных систем и ресурсов</vt:lpstr>
      <vt:lpstr>Презентация PowerPoint</vt:lpstr>
      <vt:lpstr>15.01.35 Мастер слесарных работ</vt:lpstr>
      <vt:lpstr>Презентация PowerPoint</vt:lpstr>
      <vt:lpstr>35.01.19 Мастер садово-паркового и ландшафтного строительства</vt:lpstr>
      <vt:lpstr>Презентация PowerPoint</vt:lpstr>
      <vt:lpstr>ЧТО ТАКОЕ СПЕЦИАЛЬНОСТЬ</vt:lpstr>
      <vt:lpstr>Презентация PowerPoint</vt:lpstr>
      <vt:lpstr>40.02.04 Юриспруденция</vt:lpstr>
      <vt:lpstr>Презентация PowerPoint</vt:lpstr>
      <vt:lpstr>43.02.16 Туризм и гостеприимство</vt:lpstr>
      <vt:lpstr>Презентация PowerPoint</vt:lpstr>
      <vt:lpstr>ПРОФЕССИОНАЛЬНОЕ ОБУЧЕНИЕ</vt:lpstr>
      <vt:lpstr>18103 Садовник</vt:lpstr>
      <vt:lpstr>Презентация PowerPoint</vt:lpstr>
      <vt:lpstr>12480 Изготовитель художественных изделий из керамики</vt:lpstr>
      <vt:lpstr>Презентация PowerPoint</vt:lpstr>
      <vt:lpstr>16909 Портной</vt:lpstr>
      <vt:lpstr>Презентация PowerPoint</vt:lpstr>
      <vt:lpstr>15398 Обувщик по ремонту обуви</vt:lpstr>
      <vt:lpstr>Презентация PowerPoint</vt:lpstr>
      <vt:lpstr>18559 Слесарь - ремонтник</vt:lpstr>
      <vt:lpstr>Презентация PowerPoint</vt:lpstr>
      <vt:lpstr>19861 Электромонтер по ремонту и обслуживанию электрооборудования</vt:lpstr>
      <vt:lpstr>Презентация PowerPoint</vt:lpstr>
      <vt:lpstr>13450 Маляр</vt:lpstr>
      <vt:lpstr>Презентация PowerPoint</vt:lpstr>
      <vt:lpstr>Информация об учреждении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</dc:title>
  <dc:creator>SMaster</dc:creator>
  <cp:lastModifiedBy>user</cp:lastModifiedBy>
  <cp:revision>201</cp:revision>
  <dcterms:created xsi:type="dcterms:W3CDTF">2025-09-03T07:21:43Z</dcterms:created>
  <dcterms:modified xsi:type="dcterms:W3CDTF">2026-01-27T12:02:54Z</dcterms:modified>
</cp:coreProperties>
</file>